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322" r:id="rId5"/>
    <p:sldId id="321" r:id="rId6"/>
    <p:sldId id="318" r:id="rId7"/>
    <p:sldId id="323" r:id="rId8"/>
    <p:sldId id="980" r:id="rId9"/>
    <p:sldId id="983" r:id="rId10"/>
    <p:sldId id="988" r:id="rId11"/>
    <p:sldId id="971" r:id="rId12"/>
    <p:sldId id="982" r:id="rId13"/>
    <p:sldId id="987" r:id="rId14"/>
    <p:sldId id="984" r:id="rId15"/>
    <p:sldId id="978" r:id="rId16"/>
    <p:sldId id="989" r:id="rId17"/>
    <p:sldId id="985" r:id="rId18"/>
    <p:sldId id="986" r:id="rId19"/>
    <p:sldId id="990" r:id="rId20"/>
    <p:sldId id="2147476291" r:id="rId21"/>
    <p:sldId id="2147476270" r:id="rId22"/>
    <p:sldId id="2147476278" r:id="rId23"/>
    <p:sldId id="2147476285" r:id="rId24"/>
    <p:sldId id="2147476287" r:id="rId25"/>
    <p:sldId id="2147476281" r:id="rId26"/>
    <p:sldId id="2147476290" r:id="rId27"/>
    <p:sldId id="2147476284" r:id="rId28"/>
    <p:sldId id="2147476292" r:id="rId29"/>
    <p:sldId id="3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4261BF-90F2-446C-8EAD-EDABCF9B7EA4}" v="95" dt="2026-07-13T21:16:38.500"/>
  </p1510:revLst>
</p1510:revInfo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43" autoAdjust="0"/>
    <p:restoredTop sz="95388" autoAdjust="0"/>
  </p:normalViewPr>
  <p:slideViewPr>
    <p:cSldViewPr snapToGrid="0">
      <p:cViewPr varScale="1">
        <p:scale>
          <a:sx n="91" d="100"/>
          <a:sy n="91" d="100"/>
        </p:scale>
        <p:origin x="466" y="72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udrala, Sridhar" userId="4c0db0dc-1b43-4861-b910-fff039872692" providerId="ADAL" clId="{ECA5BF88-3F49-4D02-9B6D-28829389965F}"/>
    <pc:docChg chg="undo redo custSel addSld delSld modSld sldOrd">
      <pc:chgData name="Samudrala, Sridhar" userId="4c0db0dc-1b43-4861-b910-fff039872692" providerId="ADAL" clId="{ECA5BF88-3F49-4D02-9B6D-28829389965F}" dt="2026-07-14T04:25:51.331" v="6619" actId="20577"/>
      <pc:docMkLst>
        <pc:docMk/>
      </pc:docMkLst>
      <pc:sldChg chg="delSp modSp mod">
        <pc:chgData name="Samudrala, Sridhar" userId="4c0db0dc-1b43-4861-b910-fff039872692" providerId="ADAL" clId="{ECA5BF88-3F49-4D02-9B6D-28829389965F}" dt="2026-07-10T04:31:12.730" v="5957" actId="478"/>
        <pc:sldMkLst>
          <pc:docMk/>
          <pc:sldMk cId="704370842" sldId="310"/>
        </pc:sldMkLst>
      </pc:sldChg>
      <pc:sldChg chg="modSp mod ord">
        <pc:chgData name="Samudrala, Sridhar" userId="4c0db0dc-1b43-4861-b910-fff039872692" providerId="ADAL" clId="{ECA5BF88-3F49-4D02-9B6D-28829389965F}" dt="2026-07-14T04:17:44.073" v="6605" actId="20577"/>
        <pc:sldMkLst>
          <pc:docMk/>
          <pc:sldMk cId="2906152353" sldId="318"/>
        </pc:sldMkLst>
        <pc:spChg chg="mod">
          <ac:chgData name="Samudrala, Sridhar" userId="4c0db0dc-1b43-4861-b910-fff039872692" providerId="ADAL" clId="{ECA5BF88-3F49-4D02-9B6D-28829389965F}" dt="2026-07-08T04:09:48.472" v="2330" actId="20577"/>
          <ac:spMkLst>
            <pc:docMk/>
            <pc:sldMk cId="2906152353" sldId="318"/>
            <ac:spMk id="2" creationId="{CFDEBC60-AA38-5DEF-3160-0CAA68F3D28C}"/>
          </ac:spMkLst>
        </pc:spChg>
        <pc:spChg chg="mod">
          <ac:chgData name="Samudrala, Sridhar" userId="4c0db0dc-1b43-4861-b910-fff039872692" providerId="ADAL" clId="{ECA5BF88-3F49-4D02-9B6D-28829389965F}" dt="2026-07-14T04:17:44.073" v="6605" actId="20577"/>
          <ac:spMkLst>
            <pc:docMk/>
            <pc:sldMk cId="2906152353" sldId="318"/>
            <ac:spMk id="3" creationId="{1EBEE570-1B5E-FFD1-485D-D77E4E6FE7C0}"/>
          </ac:spMkLst>
        </pc:spChg>
      </pc:sldChg>
      <pc:sldChg chg="modSp add del mod ord">
        <pc:chgData name="Samudrala, Sridhar" userId="4c0db0dc-1b43-4861-b910-fff039872692" providerId="ADAL" clId="{ECA5BF88-3F49-4D02-9B6D-28829389965F}" dt="2026-07-14T04:16:45.420" v="6595" actId="6549"/>
        <pc:sldMkLst>
          <pc:docMk/>
          <pc:sldMk cId="1607455252" sldId="321"/>
        </pc:sldMkLst>
        <pc:spChg chg="mod">
          <ac:chgData name="Samudrala, Sridhar" userId="4c0db0dc-1b43-4861-b910-fff039872692" providerId="ADAL" clId="{ECA5BF88-3F49-4D02-9B6D-28829389965F}" dt="2026-07-14T04:16:45.420" v="6595" actId="6549"/>
          <ac:spMkLst>
            <pc:docMk/>
            <pc:sldMk cId="1607455252" sldId="321"/>
            <ac:spMk id="3" creationId="{02BA04E6-CD61-B962-4287-DEC1993C32D6}"/>
          </ac:spMkLst>
        </pc:spChg>
      </pc:sldChg>
      <pc:sldChg chg="addSp modSp mod">
        <pc:chgData name="Samudrala, Sridhar" userId="4c0db0dc-1b43-4861-b910-fff039872692" providerId="ADAL" clId="{ECA5BF88-3F49-4D02-9B6D-28829389965F}" dt="2026-07-13T21:17:46.086" v="6462" actId="1076"/>
        <pc:sldMkLst>
          <pc:docMk/>
          <pc:sldMk cId="3378822495" sldId="322"/>
        </pc:sldMkLst>
        <pc:spChg chg="mod">
          <ac:chgData name="Samudrala, Sridhar" userId="4c0db0dc-1b43-4861-b910-fff039872692" providerId="ADAL" clId="{ECA5BF88-3F49-4D02-9B6D-28829389965F}" dt="2026-07-08T05:08:22.211" v="2476" actId="20577"/>
          <ac:spMkLst>
            <pc:docMk/>
            <pc:sldMk cId="3378822495" sldId="322"/>
            <ac:spMk id="2" creationId="{75454C9E-20FB-B999-9303-C71D1334BAD7}"/>
          </ac:spMkLst>
        </pc:spChg>
        <pc:spChg chg="add mod">
          <ac:chgData name="Samudrala, Sridhar" userId="4c0db0dc-1b43-4861-b910-fff039872692" providerId="ADAL" clId="{ECA5BF88-3F49-4D02-9B6D-28829389965F}" dt="2026-07-13T21:17:46.086" v="6462" actId="1076"/>
          <ac:spMkLst>
            <pc:docMk/>
            <pc:sldMk cId="3378822495" sldId="322"/>
            <ac:spMk id="3" creationId="{7E3E4E6F-F957-9DD9-1A7C-B4C6B92B8427}"/>
          </ac:spMkLst>
        </pc:spChg>
      </pc:sldChg>
      <pc:sldChg chg="modSp new mod ord">
        <pc:chgData name="Samudrala, Sridhar" userId="4c0db0dc-1b43-4861-b910-fff039872692" providerId="ADAL" clId="{ECA5BF88-3F49-4D02-9B6D-28829389965F}" dt="2026-07-09T01:18:11.179" v="2830" actId="27636"/>
        <pc:sldMkLst>
          <pc:docMk/>
          <pc:sldMk cId="821888656" sldId="323"/>
        </pc:sldMkLst>
        <pc:spChg chg="mod">
          <ac:chgData name="Samudrala, Sridhar" userId="4c0db0dc-1b43-4861-b910-fff039872692" providerId="ADAL" clId="{ECA5BF88-3F49-4D02-9B6D-28829389965F}" dt="2026-07-05T17:53:07.834" v="1074" actId="20577"/>
          <ac:spMkLst>
            <pc:docMk/>
            <pc:sldMk cId="821888656" sldId="323"/>
            <ac:spMk id="2" creationId="{2A77AFD1-E523-13FB-899C-1769525C8A97}"/>
          </ac:spMkLst>
        </pc:spChg>
        <pc:spChg chg="mod">
          <ac:chgData name="Samudrala, Sridhar" userId="4c0db0dc-1b43-4861-b910-fff039872692" providerId="ADAL" clId="{ECA5BF88-3F49-4D02-9B6D-28829389965F}" dt="2026-07-09T01:18:11.179" v="2830" actId="27636"/>
          <ac:spMkLst>
            <pc:docMk/>
            <pc:sldMk cId="821888656" sldId="323"/>
            <ac:spMk id="3" creationId="{7E0F827E-1EAB-2365-A57D-EE030757F30A}"/>
          </ac:spMkLst>
        </pc:spChg>
      </pc:sldChg>
      <pc:sldChg chg="addSp delSp modSp add mod">
        <pc:chgData name="Samudrala, Sridhar" userId="4c0db0dc-1b43-4861-b910-fff039872692" providerId="ADAL" clId="{ECA5BF88-3F49-4D02-9B6D-28829389965F}" dt="2026-07-10T04:13:24.375" v="5425" actId="20577"/>
        <pc:sldMkLst>
          <pc:docMk/>
          <pc:sldMk cId="497238095" sldId="971"/>
        </pc:sldMkLst>
        <pc:spChg chg="mod">
          <ac:chgData name="Samudrala, Sridhar" userId="4c0db0dc-1b43-4861-b910-fff039872692" providerId="ADAL" clId="{ECA5BF88-3F49-4D02-9B6D-28829389965F}" dt="2026-07-06T16:51:55.744" v="2126" actId="20577"/>
          <ac:spMkLst>
            <pc:docMk/>
            <pc:sldMk cId="497238095" sldId="971"/>
            <ac:spMk id="2" creationId="{5A52D629-6D67-3A8E-E2A0-02951D4EAD57}"/>
          </ac:spMkLst>
        </pc:spChg>
        <pc:spChg chg="add mod">
          <ac:chgData name="Samudrala, Sridhar" userId="4c0db0dc-1b43-4861-b910-fff039872692" providerId="ADAL" clId="{ECA5BF88-3F49-4D02-9B6D-28829389965F}" dt="2026-07-10T04:13:24.375" v="5425" actId="20577"/>
          <ac:spMkLst>
            <pc:docMk/>
            <pc:sldMk cId="497238095" sldId="971"/>
            <ac:spMk id="3" creationId="{E8BF5722-6058-9A8B-FF9D-26C5366BF9B6}"/>
          </ac:spMkLst>
        </pc:spChg>
        <pc:spChg chg="add mod">
          <ac:chgData name="Samudrala, Sridhar" userId="4c0db0dc-1b43-4861-b910-fff039872692" providerId="ADAL" clId="{ECA5BF88-3F49-4D02-9B6D-28829389965F}" dt="2026-07-05T18:38:05.143" v="1205" actId="207"/>
          <ac:spMkLst>
            <pc:docMk/>
            <pc:sldMk cId="497238095" sldId="971"/>
            <ac:spMk id="12" creationId="{C63E474A-369C-6A92-0639-AB0E185B71FF}"/>
          </ac:spMkLst>
        </pc:spChg>
        <pc:spChg chg="add mod">
          <ac:chgData name="Samudrala, Sridhar" userId="4c0db0dc-1b43-4861-b910-fff039872692" providerId="ADAL" clId="{ECA5BF88-3F49-4D02-9B6D-28829389965F}" dt="2026-07-05T18:37:58.708" v="1204" actId="207"/>
          <ac:spMkLst>
            <pc:docMk/>
            <pc:sldMk cId="497238095" sldId="971"/>
            <ac:spMk id="13" creationId="{3FC48D6F-D077-17A1-5C4E-5C6AB6F9122A}"/>
          </ac:spMkLst>
        </pc:spChg>
        <pc:spChg chg="mod">
          <ac:chgData name="Samudrala, Sridhar" userId="4c0db0dc-1b43-4861-b910-fff039872692" providerId="ADAL" clId="{ECA5BF88-3F49-4D02-9B6D-28829389965F}" dt="2026-07-05T15:49:31.393" v="622" actId="20577"/>
          <ac:spMkLst>
            <pc:docMk/>
            <pc:sldMk cId="497238095" sldId="971"/>
            <ac:spMk id="59" creationId="{E382EAE1-C726-A6B9-50D1-D611DE8F8770}"/>
          </ac:spMkLst>
        </pc:spChg>
        <pc:spChg chg="mod">
          <ac:chgData name="Samudrala, Sridhar" userId="4c0db0dc-1b43-4861-b910-fff039872692" providerId="ADAL" clId="{ECA5BF88-3F49-4D02-9B6D-28829389965F}" dt="2026-07-05T19:43:46.242" v="1207" actId="207"/>
          <ac:spMkLst>
            <pc:docMk/>
            <pc:sldMk cId="497238095" sldId="971"/>
            <ac:spMk id="67" creationId="{68C948D6-A6A9-DC69-50B0-4DA81C90422E}"/>
          </ac:spMkLst>
        </pc:spChg>
        <pc:spChg chg="add del">
          <ac:chgData name="Samudrala, Sridhar" userId="4c0db0dc-1b43-4861-b910-fff039872692" providerId="ADAL" clId="{ECA5BF88-3F49-4D02-9B6D-28829389965F}" dt="2026-07-05T15:48:54.221" v="613" actId="478"/>
          <ac:spMkLst>
            <pc:docMk/>
            <pc:sldMk cId="497238095" sldId="971"/>
            <ac:spMk id="132" creationId="{D04C6EA0-738C-CC05-106C-E22656CFFCD3}"/>
          </ac:spMkLst>
        </pc:spChg>
        <pc:spChg chg="mod">
          <ac:chgData name="Samudrala, Sridhar" userId="4c0db0dc-1b43-4861-b910-fff039872692" providerId="ADAL" clId="{ECA5BF88-3F49-4D02-9B6D-28829389965F}" dt="2026-07-05T18:38:11.609" v="1206" actId="207"/>
          <ac:spMkLst>
            <pc:docMk/>
            <pc:sldMk cId="497238095" sldId="971"/>
            <ac:spMk id="260" creationId="{7E0194A7-75AF-FEA3-6AD2-30A6EEDD206B}"/>
          </ac:spMkLst>
        </pc:spChg>
        <pc:spChg chg="mod">
          <ac:chgData name="Samudrala, Sridhar" userId="4c0db0dc-1b43-4861-b910-fff039872692" providerId="ADAL" clId="{ECA5BF88-3F49-4D02-9B6D-28829389965F}" dt="2026-07-05T18:37:50.470" v="1203" actId="207"/>
          <ac:spMkLst>
            <pc:docMk/>
            <pc:sldMk cId="497238095" sldId="971"/>
            <ac:spMk id="293" creationId="{1F6798C4-D02A-1E4D-0BE3-7B10C613C13E}"/>
          </ac:spMkLst>
        </pc:spChg>
        <pc:cxnChg chg="add mod">
          <ac:chgData name="Samudrala, Sridhar" userId="4c0db0dc-1b43-4861-b910-fff039872692" providerId="ADAL" clId="{ECA5BF88-3F49-4D02-9B6D-28829389965F}" dt="2026-07-05T15:50:36.041" v="626" actId="1076"/>
          <ac:cxnSpMkLst>
            <pc:docMk/>
            <pc:sldMk cId="497238095" sldId="971"/>
            <ac:cxnSpMk id="14" creationId="{49D8CCF9-5412-4C84-C417-AB844DC459E7}"/>
          </ac:cxnSpMkLst>
        </pc:cxnChg>
        <pc:cxnChg chg="mod">
          <ac:chgData name="Samudrala, Sridhar" userId="4c0db0dc-1b43-4861-b910-fff039872692" providerId="ADAL" clId="{ECA5BF88-3F49-4D02-9B6D-28829389965F}" dt="2026-07-05T16:36:46.068" v="727" actId="1076"/>
          <ac:cxnSpMkLst>
            <pc:docMk/>
            <pc:sldMk cId="497238095" sldId="971"/>
            <ac:cxnSpMk id="16" creationId="{456FF613-28C2-B4D1-1A95-5B30956CB278}"/>
          </ac:cxnSpMkLst>
        </pc:cxnChg>
        <pc:cxnChg chg="add mod">
          <ac:chgData name="Samudrala, Sridhar" userId="4c0db0dc-1b43-4861-b910-fff039872692" providerId="ADAL" clId="{ECA5BF88-3F49-4D02-9B6D-28829389965F}" dt="2026-07-05T15:51:15.533" v="640" actId="14100"/>
          <ac:cxnSpMkLst>
            <pc:docMk/>
            <pc:sldMk cId="497238095" sldId="971"/>
            <ac:cxnSpMk id="22" creationId="{D7AC6F18-446B-A0FB-CEE9-F3D83FD1D8EB}"/>
          </ac:cxnSpMkLst>
        </pc:cxnChg>
        <pc:cxnChg chg="mod">
          <ac:chgData name="Samudrala, Sridhar" userId="4c0db0dc-1b43-4861-b910-fff039872692" providerId="ADAL" clId="{ECA5BF88-3F49-4D02-9B6D-28829389965F}" dt="2026-07-05T16:36:46.068" v="727" actId="1076"/>
          <ac:cxnSpMkLst>
            <pc:docMk/>
            <pc:sldMk cId="497238095" sldId="971"/>
            <ac:cxnSpMk id="295" creationId="{CE624B2E-6CA7-4F4F-3045-1B96900DDAFD}"/>
          </ac:cxnSpMkLst>
        </pc:cxnChg>
      </pc:sldChg>
      <pc:sldChg chg="addSp delSp modSp add mod ord">
        <pc:chgData name="Samudrala, Sridhar" userId="4c0db0dc-1b43-4861-b910-fff039872692" providerId="ADAL" clId="{ECA5BF88-3F49-4D02-9B6D-28829389965F}" dt="2026-07-10T16:25:38.999" v="6130" actId="478"/>
        <pc:sldMkLst>
          <pc:docMk/>
          <pc:sldMk cId="12276123" sldId="978"/>
        </pc:sldMkLst>
        <pc:spChg chg="mod">
          <ac:chgData name="Samudrala, Sridhar" userId="4c0db0dc-1b43-4861-b910-fff039872692" providerId="ADAL" clId="{ECA5BF88-3F49-4D02-9B6D-28829389965F}" dt="2026-07-06T16:52:11.338" v="2148" actId="20577"/>
          <ac:spMkLst>
            <pc:docMk/>
            <pc:sldMk cId="12276123" sldId="978"/>
            <ac:spMk id="2" creationId="{7DD86AC2-422D-3163-F208-BF69486FD79C}"/>
          </ac:spMkLst>
        </pc:spChg>
        <pc:spChg chg="add mod">
          <ac:chgData name="Samudrala, Sridhar" userId="4c0db0dc-1b43-4861-b910-fff039872692" providerId="ADAL" clId="{ECA5BF88-3F49-4D02-9B6D-28829389965F}" dt="2026-07-10T04:20:38.039" v="5704" actId="6549"/>
          <ac:spMkLst>
            <pc:docMk/>
            <pc:sldMk cId="12276123" sldId="978"/>
            <ac:spMk id="3" creationId="{D07862BB-E398-6A6A-4DA7-FFA57EBFE67E}"/>
          </ac:spMkLst>
        </pc:spChg>
        <pc:spChg chg="add mod">
          <ac:chgData name="Samudrala, Sridhar" userId="4c0db0dc-1b43-4861-b910-fff039872692" providerId="ADAL" clId="{ECA5BF88-3F49-4D02-9B6D-28829389965F}" dt="2026-07-05T20:34:03.865" v="1470" actId="1076"/>
          <ac:spMkLst>
            <pc:docMk/>
            <pc:sldMk cId="12276123" sldId="978"/>
            <ac:spMk id="14" creationId="{F9028EC5-2082-0678-723A-759B88116197}"/>
          </ac:spMkLst>
        </pc:spChg>
        <pc:spChg chg="add mod">
          <ac:chgData name="Samudrala, Sridhar" userId="4c0db0dc-1b43-4861-b910-fff039872692" providerId="ADAL" clId="{ECA5BF88-3F49-4D02-9B6D-28829389965F}" dt="2026-07-05T20:34:03.865" v="1470" actId="1076"/>
          <ac:spMkLst>
            <pc:docMk/>
            <pc:sldMk cId="12276123" sldId="978"/>
            <ac:spMk id="20" creationId="{E099AC12-D416-4494-4F96-985AB1F77E69}"/>
          </ac:spMkLst>
        </pc:spChg>
        <pc:spChg chg="mod">
          <ac:chgData name="Samudrala, Sridhar" userId="4c0db0dc-1b43-4861-b910-fff039872692" providerId="ADAL" clId="{ECA5BF88-3F49-4D02-9B6D-28829389965F}" dt="2026-07-05T19:45:04.308" v="1217" actId="207"/>
          <ac:spMkLst>
            <pc:docMk/>
            <pc:sldMk cId="12276123" sldId="978"/>
            <ac:spMk id="22" creationId="{F6BCCFC2-DE30-4BD0-B758-1AFCDD36500B}"/>
          </ac:spMkLst>
        </pc:spChg>
        <pc:spChg chg="add mod">
          <ac:chgData name="Samudrala, Sridhar" userId="4c0db0dc-1b43-4861-b910-fff039872692" providerId="ADAL" clId="{ECA5BF88-3F49-4D02-9B6D-28829389965F}" dt="2026-07-05T20:34:03.865" v="1470" actId="1076"/>
          <ac:spMkLst>
            <pc:docMk/>
            <pc:sldMk cId="12276123" sldId="978"/>
            <ac:spMk id="27" creationId="{5DEB32D7-9F8F-100A-E138-49CBE958CB34}"/>
          </ac:spMkLst>
        </pc:spChg>
        <pc:spChg chg="add mod">
          <ac:chgData name="Samudrala, Sridhar" userId="4c0db0dc-1b43-4861-b910-fff039872692" providerId="ADAL" clId="{ECA5BF88-3F49-4D02-9B6D-28829389965F}" dt="2026-07-05T20:34:03.865" v="1470" actId="1076"/>
          <ac:spMkLst>
            <pc:docMk/>
            <pc:sldMk cId="12276123" sldId="978"/>
            <ac:spMk id="29" creationId="{A4F43F8E-8299-802A-70DC-FF38B8835921}"/>
          </ac:spMkLst>
        </pc:spChg>
        <pc:spChg chg="mod">
          <ac:chgData name="Samudrala, Sridhar" userId="4c0db0dc-1b43-4861-b910-fff039872692" providerId="ADAL" clId="{ECA5BF88-3F49-4D02-9B6D-28829389965F}" dt="2026-07-05T19:44:58.658" v="1216" actId="207"/>
          <ac:spMkLst>
            <pc:docMk/>
            <pc:sldMk cId="12276123" sldId="978"/>
            <ac:spMk id="67" creationId="{6BB919F2-E24D-9404-9E56-963512AB2BA9}"/>
          </ac:spMkLst>
        </pc:spChg>
        <pc:spChg chg="mod">
          <ac:chgData name="Samudrala, Sridhar" userId="4c0db0dc-1b43-4861-b910-fff039872692" providerId="ADAL" clId="{ECA5BF88-3F49-4D02-9B6D-28829389965F}" dt="2026-07-05T20:16:22.216" v="1270" actId="207"/>
          <ac:spMkLst>
            <pc:docMk/>
            <pc:sldMk cId="12276123" sldId="978"/>
            <ac:spMk id="260" creationId="{E2ADED38-39D5-0A1F-D7D7-A785CD5F7FE1}"/>
          </ac:spMkLst>
        </pc:spChg>
        <pc:spChg chg="mod">
          <ac:chgData name="Samudrala, Sridhar" userId="4c0db0dc-1b43-4861-b910-fff039872692" providerId="ADAL" clId="{ECA5BF88-3F49-4D02-9B6D-28829389965F}" dt="2026-07-05T20:16:20.774" v="1269" actId="207"/>
          <ac:spMkLst>
            <pc:docMk/>
            <pc:sldMk cId="12276123" sldId="978"/>
            <ac:spMk id="293" creationId="{9BDA9386-7392-4A1C-0081-6B95F32C9AC1}"/>
          </ac:spMkLst>
        </pc:spChg>
        <pc:cxnChg chg="add mod">
          <ac:chgData name="Samudrala, Sridhar" userId="4c0db0dc-1b43-4861-b910-fff039872692" providerId="ADAL" clId="{ECA5BF88-3F49-4D02-9B6D-28829389965F}" dt="2026-07-05T20:34:03.865" v="1470" actId="1076"/>
          <ac:cxnSpMkLst>
            <pc:docMk/>
            <pc:sldMk cId="12276123" sldId="978"/>
            <ac:cxnSpMk id="23" creationId="{AC03AD8B-7B4E-13E3-EF87-AE7451609C5F}"/>
          </ac:cxnSpMkLst>
        </pc:cxnChg>
        <pc:cxnChg chg="add mod">
          <ac:chgData name="Samudrala, Sridhar" userId="4c0db0dc-1b43-4861-b910-fff039872692" providerId="ADAL" clId="{ECA5BF88-3F49-4D02-9B6D-28829389965F}" dt="2026-07-05T20:34:03.865" v="1470" actId="1076"/>
          <ac:cxnSpMkLst>
            <pc:docMk/>
            <pc:sldMk cId="12276123" sldId="978"/>
            <ac:cxnSpMk id="31" creationId="{31907477-14FD-F82C-A9D4-8A7D564588B2}"/>
          </ac:cxnSpMkLst>
        </pc:cxnChg>
        <pc:cxnChg chg="add mod">
          <ac:chgData name="Samudrala, Sridhar" userId="4c0db0dc-1b43-4861-b910-fff039872692" providerId="ADAL" clId="{ECA5BF88-3F49-4D02-9B6D-28829389965F}" dt="2026-07-05T20:45:13.995" v="1561" actId="14100"/>
          <ac:cxnSpMkLst>
            <pc:docMk/>
            <pc:sldMk cId="12276123" sldId="978"/>
            <ac:cxnSpMk id="33" creationId="{24F26B84-1E58-6123-7610-9D644B338DE0}"/>
          </ac:cxnSpMkLst>
        </pc:cxnChg>
        <pc:cxnChg chg="add mod">
          <ac:chgData name="Samudrala, Sridhar" userId="4c0db0dc-1b43-4861-b910-fff039872692" providerId="ADAL" clId="{ECA5BF88-3F49-4D02-9B6D-28829389965F}" dt="2026-07-05T20:45:04.477" v="1559" actId="14100"/>
          <ac:cxnSpMkLst>
            <pc:docMk/>
            <pc:sldMk cId="12276123" sldId="978"/>
            <ac:cxnSpMk id="34" creationId="{E3E309C7-ACE5-1940-311A-3C6B298FDB13}"/>
          </ac:cxnSpMkLst>
        </pc:cxnChg>
      </pc:sldChg>
      <pc:sldChg chg="addSp delSp modSp add mod ord">
        <pc:chgData name="Samudrala, Sridhar" userId="4c0db0dc-1b43-4861-b910-fff039872692" providerId="ADAL" clId="{ECA5BF88-3F49-4D02-9B6D-28829389965F}" dt="2026-07-13T20:52:13.684" v="6364" actId="207"/>
        <pc:sldMkLst>
          <pc:docMk/>
          <pc:sldMk cId="3432423918" sldId="980"/>
        </pc:sldMkLst>
        <pc:spChg chg="mod">
          <ac:chgData name="Samudrala, Sridhar" userId="4c0db0dc-1b43-4861-b910-fff039872692" providerId="ADAL" clId="{ECA5BF88-3F49-4D02-9B6D-28829389965F}" dt="2026-07-06T16:51:42.469" v="2111" actId="20577"/>
          <ac:spMkLst>
            <pc:docMk/>
            <pc:sldMk cId="3432423918" sldId="980"/>
            <ac:spMk id="2" creationId="{B8E98DE4-E4E4-0335-BEED-62A4856DFE3D}"/>
          </ac:spMkLst>
        </pc:spChg>
        <pc:spChg chg="mod">
          <ac:chgData name="Samudrala, Sridhar" userId="4c0db0dc-1b43-4861-b910-fff039872692" providerId="ADAL" clId="{ECA5BF88-3F49-4D02-9B6D-28829389965F}" dt="2026-07-13T20:52:13.684" v="6364" actId="207"/>
          <ac:spMkLst>
            <pc:docMk/>
            <pc:sldMk cId="3432423918" sldId="980"/>
            <ac:spMk id="3" creationId="{FDC3937E-68A3-C211-5F13-C8DEDC6B05BD}"/>
          </ac:spMkLst>
        </pc:spChg>
        <pc:spChg chg="add mod">
          <ac:chgData name="Samudrala, Sridhar" userId="4c0db0dc-1b43-4861-b910-fff039872692" providerId="ADAL" clId="{ECA5BF88-3F49-4D02-9B6D-28829389965F}" dt="2026-07-10T04:25:55.717" v="5944" actId="2711"/>
          <ac:spMkLst>
            <pc:docMk/>
            <pc:sldMk cId="3432423918" sldId="980"/>
            <ac:spMk id="5" creationId="{D2A34622-6769-C399-BC1D-98404B5DEEA3}"/>
          </ac:spMkLst>
        </pc:spChg>
        <pc:spChg chg="mod">
          <ac:chgData name="Samudrala, Sridhar" userId="4c0db0dc-1b43-4861-b910-fff039872692" providerId="ADAL" clId="{ECA5BF88-3F49-4D02-9B6D-28829389965F}" dt="2026-07-05T19:44:22.309" v="1211" actId="207"/>
          <ac:spMkLst>
            <pc:docMk/>
            <pc:sldMk cId="3432423918" sldId="980"/>
            <ac:spMk id="7" creationId="{6FCC992A-A961-10BF-E043-96EFFC4EF923}"/>
          </ac:spMkLst>
        </pc:spChg>
        <pc:spChg chg="mod">
          <ac:chgData name="Samudrala, Sridhar" userId="4c0db0dc-1b43-4861-b910-fff039872692" providerId="ADAL" clId="{ECA5BF88-3F49-4D02-9B6D-28829389965F}" dt="2026-07-09T02:07:32.401" v="2833" actId="20577"/>
          <ac:spMkLst>
            <pc:docMk/>
            <pc:sldMk cId="3432423918" sldId="980"/>
            <ac:spMk id="9" creationId="{537132F1-7AA9-C53B-8159-3898F9BE28B3}"/>
          </ac:spMkLst>
        </pc:spChg>
        <pc:spChg chg="mod topLvl">
          <ac:chgData name="Samudrala, Sridhar" userId="4c0db0dc-1b43-4861-b910-fff039872692" providerId="ADAL" clId="{ECA5BF88-3F49-4D02-9B6D-28829389965F}" dt="2026-07-05T19:48:22.374" v="1245" actId="165"/>
          <ac:spMkLst>
            <pc:docMk/>
            <pc:sldMk cId="3432423918" sldId="980"/>
            <ac:spMk id="30" creationId="{564E9937-8014-71D7-72B1-D9027EDFB822}"/>
          </ac:spMkLst>
        </pc:spChg>
        <pc:spChg chg="mod topLvl">
          <ac:chgData name="Samudrala, Sridhar" userId="4c0db0dc-1b43-4861-b910-fff039872692" providerId="ADAL" clId="{ECA5BF88-3F49-4D02-9B6D-28829389965F}" dt="2026-07-05T19:48:22.374" v="1245" actId="165"/>
          <ac:spMkLst>
            <pc:docMk/>
            <pc:sldMk cId="3432423918" sldId="980"/>
            <ac:spMk id="50" creationId="{C1505A32-0FCF-6B20-E423-D423BF6F70B7}"/>
          </ac:spMkLst>
        </pc:spChg>
        <pc:spChg chg="mod">
          <ac:chgData name="Samudrala, Sridhar" userId="4c0db0dc-1b43-4861-b910-fff039872692" providerId="ADAL" clId="{ECA5BF88-3F49-4D02-9B6D-28829389965F}" dt="2026-07-05T15:53:45.697" v="679" actId="20577"/>
          <ac:spMkLst>
            <pc:docMk/>
            <pc:sldMk cId="3432423918" sldId="980"/>
            <ac:spMk id="59" creationId="{C032680C-98E2-2187-6941-0931C6C9A288}"/>
          </ac:spMkLst>
        </pc:spChg>
        <pc:spChg chg="mod topLvl">
          <ac:chgData name="Samudrala, Sridhar" userId="4c0db0dc-1b43-4861-b910-fff039872692" providerId="ADAL" clId="{ECA5BF88-3F49-4D02-9B6D-28829389965F}" dt="2026-07-05T20:39:34.206" v="1495" actId="20577"/>
          <ac:spMkLst>
            <pc:docMk/>
            <pc:sldMk cId="3432423918" sldId="980"/>
            <ac:spMk id="67" creationId="{E1928DAC-34F1-7CA1-333E-45BC3CEADC3E}"/>
          </ac:spMkLst>
        </pc:spChg>
        <pc:spChg chg="mod topLvl">
          <ac:chgData name="Samudrala, Sridhar" userId="4c0db0dc-1b43-4861-b910-fff039872692" providerId="ADAL" clId="{ECA5BF88-3F49-4D02-9B6D-28829389965F}" dt="2026-07-05T19:48:22.374" v="1245" actId="165"/>
          <ac:spMkLst>
            <pc:docMk/>
            <pc:sldMk cId="3432423918" sldId="980"/>
            <ac:spMk id="106" creationId="{08ECFFA8-13E8-C833-4680-36111969360F}"/>
          </ac:spMkLst>
        </pc:spChg>
        <pc:spChg chg="mod topLvl">
          <ac:chgData name="Samudrala, Sridhar" userId="4c0db0dc-1b43-4861-b910-fff039872692" providerId="ADAL" clId="{ECA5BF88-3F49-4D02-9B6D-28829389965F}" dt="2026-07-09T02:07:35.389" v="2834" actId="20577"/>
          <ac:spMkLst>
            <pc:docMk/>
            <pc:sldMk cId="3432423918" sldId="980"/>
            <ac:spMk id="260" creationId="{ED06B64D-84AC-BA1E-4681-0A52D277ACE3}"/>
          </ac:spMkLst>
        </pc:spChg>
        <pc:spChg chg="mod topLvl">
          <ac:chgData name="Samudrala, Sridhar" userId="4c0db0dc-1b43-4861-b910-fff039872692" providerId="ADAL" clId="{ECA5BF88-3F49-4D02-9B6D-28829389965F}" dt="2026-07-09T02:07:29.346" v="2832" actId="20577"/>
          <ac:spMkLst>
            <pc:docMk/>
            <pc:sldMk cId="3432423918" sldId="980"/>
            <ac:spMk id="293" creationId="{B0177D86-ABDF-9A49-0F88-09949A224679}"/>
          </ac:spMkLst>
        </pc:spChg>
        <pc:cxnChg chg="mod topLvl">
          <ac:chgData name="Samudrala, Sridhar" userId="4c0db0dc-1b43-4861-b910-fff039872692" providerId="ADAL" clId="{ECA5BF88-3F49-4D02-9B6D-28829389965F}" dt="2026-07-05T19:48:22.374" v="1245" actId="165"/>
          <ac:cxnSpMkLst>
            <pc:docMk/>
            <pc:sldMk cId="3432423918" sldId="980"/>
            <ac:cxnSpMk id="8" creationId="{A5FC2D91-1A3D-3C78-8640-2D64D74BA0BC}"/>
          </ac:cxnSpMkLst>
        </pc:cxnChg>
        <pc:cxnChg chg="mod">
          <ac:chgData name="Samudrala, Sridhar" userId="4c0db0dc-1b43-4861-b910-fff039872692" providerId="ADAL" clId="{ECA5BF88-3F49-4D02-9B6D-28829389965F}" dt="2026-07-05T16:40:36.643" v="755" actId="1076"/>
          <ac:cxnSpMkLst>
            <pc:docMk/>
            <pc:sldMk cId="3432423918" sldId="980"/>
            <ac:cxnSpMk id="13" creationId="{78A18ADA-E1D1-AA8E-BB20-911388CB19F9}"/>
          </ac:cxnSpMkLst>
        </pc:cxnChg>
        <pc:cxnChg chg="mod">
          <ac:chgData name="Samudrala, Sridhar" userId="4c0db0dc-1b43-4861-b910-fff039872692" providerId="ADAL" clId="{ECA5BF88-3F49-4D02-9B6D-28829389965F}" dt="2026-07-05T16:40:36.643" v="755" actId="1076"/>
          <ac:cxnSpMkLst>
            <pc:docMk/>
            <pc:sldMk cId="3432423918" sldId="980"/>
            <ac:cxnSpMk id="17" creationId="{37ED30B0-85F3-6A4E-C65D-C1F79DA12BBC}"/>
          </ac:cxnSpMkLst>
        </pc:cxnChg>
        <pc:cxnChg chg="mod topLvl">
          <ac:chgData name="Samudrala, Sridhar" userId="4c0db0dc-1b43-4861-b910-fff039872692" providerId="ADAL" clId="{ECA5BF88-3F49-4D02-9B6D-28829389965F}" dt="2026-07-05T19:48:22.374" v="1245" actId="165"/>
          <ac:cxnSpMkLst>
            <pc:docMk/>
            <pc:sldMk cId="3432423918" sldId="980"/>
            <ac:cxnSpMk id="51" creationId="{6553546D-DDB1-2CEC-B6FE-D1AF03AB2BB4}"/>
          </ac:cxnSpMkLst>
        </pc:cxnChg>
        <pc:cxnChg chg="mod">
          <ac:chgData name="Samudrala, Sridhar" userId="4c0db0dc-1b43-4861-b910-fff039872692" providerId="ADAL" clId="{ECA5BF88-3F49-4D02-9B6D-28829389965F}" dt="2026-07-05T19:48:13.720" v="1244" actId="207"/>
          <ac:cxnSpMkLst>
            <pc:docMk/>
            <pc:sldMk cId="3432423918" sldId="980"/>
            <ac:cxnSpMk id="149" creationId="{2DCB09A1-46A3-2386-7576-79C39B917C73}"/>
          </ac:cxnSpMkLst>
        </pc:cxnChg>
        <pc:cxnChg chg="mod topLvl">
          <ac:chgData name="Samudrala, Sridhar" userId="4c0db0dc-1b43-4861-b910-fff039872692" providerId="ADAL" clId="{ECA5BF88-3F49-4D02-9B6D-28829389965F}" dt="2026-07-05T19:48:22.374" v="1245" actId="165"/>
          <ac:cxnSpMkLst>
            <pc:docMk/>
            <pc:sldMk cId="3432423918" sldId="980"/>
            <ac:cxnSpMk id="295" creationId="{CF214967-3C7C-3866-D1B4-55E6FD3A2CD3}"/>
          </ac:cxnSpMkLst>
        </pc:cxnChg>
      </pc:sldChg>
      <pc:sldChg chg="addSp delSp modSp add mod">
        <pc:chgData name="Samudrala, Sridhar" userId="4c0db0dc-1b43-4861-b910-fff039872692" providerId="ADAL" clId="{ECA5BF88-3F49-4D02-9B6D-28829389965F}" dt="2026-07-10T04:14:06.961" v="5519" actId="20577"/>
        <pc:sldMkLst>
          <pc:docMk/>
          <pc:sldMk cId="114956096" sldId="982"/>
        </pc:sldMkLst>
        <pc:spChg chg="mod">
          <ac:chgData name="Samudrala, Sridhar" userId="4c0db0dc-1b43-4861-b910-fff039872692" providerId="ADAL" clId="{ECA5BF88-3F49-4D02-9B6D-28829389965F}" dt="2026-07-07T00:04:40.212" v="2301" actId="20577"/>
          <ac:spMkLst>
            <pc:docMk/>
            <pc:sldMk cId="114956096" sldId="982"/>
            <ac:spMk id="2" creationId="{B074AA7B-340D-B5E6-328F-F57328DE4E1D}"/>
          </ac:spMkLst>
        </pc:spChg>
        <pc:spChg chg="add mod">
          <ac:chgData name="Samudrala, Sridhar" userId="4c0db0dc-1b43-4861-b910-fff039872692" providerId="ADAL" clId="{ECA5BF88-3F49-4D02-9B6D-28829389965F}" dt="2026-07-05T19:47:18.427" v="1225" actId="207"/>
          <ac:spMkLst>
            <pc:docMk/>
            <pc:sldMk cId="114956096" sldId="982"/>
            <ac:spMk id="3" creationId="{55B82B36-DE91-EB25-7C52-B9FF732A22E1}"/>
          </ac:spMkLst>
        </pc:spChg>
        <pc:spChg chg="add mod">
          <ac:chgData name="Samudrala, Sridhar" userId="4c0db0dc-1b43-4861-b910-fff039872692" providerId="ADAL" clId="{ECA5BF88-3F49-4D02-9B6D-28829389965F}" dt="2026-07-05T19:47:15.323" v="1222" actId="207"/>
          <ac:spMkLst>
            <pc:docMk/>
            <pc:sldMk cId="114956096" sldId="982"/>
            <ac:spMk id="5" creationId="{AF71EBA0-3552-9BB3-452B-89FFB9680354}"/>
          </ac:spMkLst>
        </pc:spChg>
        <pc:spChg chg="add mod">
          <ac:chgData name="Samudrala, Sridhar" userId="4c0db0dc-1b43-4861-b910-fff039872692" providerId="ADAL" clId="{ECA5BF88-3F49-4D02-9B6D-28829389965F}" dt="2026-07-05T19:47:17.593" v="1224" actId="207"/>
          <ac:spMkLst>
            <pc:docMk/>
            <pc:sldMk cId="114956096" sldId="982"/>
            <ac:spMk id="9" creationId="{2E32D479-3795-7991-B8BC-4927D26ABEED}"/>
          </ac:spMkLst>
        </pc:spChg>
        <pc:spChg chg="add mod">
          <ac:chgData name="Samudrala, Sridhar" userId="4c0db0dc-1b43-4861-b910-fff039872692" providerId="ADAL" clId="{ECA5BF88-3F49-4D02-9B6D-28829389965F}" dt="2026-07-05T19:47:16.625" v="1223" actId="207"/>
          <ac:spMkLst>
            <pc:docMk/>
            <pc:sldMk cId="114956096" sldId="982"/>
            <ac:spMk id="10" creationId="{3F693240-ED81-DD99-3C20-BF642C8F4BE5}"/>
          </ac:spMkLst>
        </pc:spChg>
        <pc:spChg chg="mod">
          <ac:chgData name="Samudrala, Sridhar" userId="4c0db0dc-1b43-4861-b910-fff039872692" providerId="ADAL" clId="{ECA5BF88-3F49-4D02-9B6D-28829389965F}" dt="2026-07-05T19:47:21.024" v="1227" actId="207"/>
          <ac:spMkLst>
            <pc:docMk/>
            <pc:sldMk cId="114956096" sldId="982"/>
            <ac:spMk id="12" creationId="{1BB61F97-0216-7419-5F92-06BD49FA180C}"/>
          </ac:spMkLst>
        </pc:spChg>
        <pc:spChg chg="mod">
          <ac:chgData name="Samudrala, Sridhar" userId="4c0db0dc-1b43-4861-b910-fff039872692" providerId="ADAL" clId="{ECA5BF88-3F49-4D02-9B6D-28829389965F}" dt="2026-07-05T19:47:10.647" v="1220" actId="207"/>
          <ac:spMkLst>
            <pc:docMk/>
            <pc:sldMk cId="114956096" sldId="982"/>
            <ac:spMk id="13" creationId="{F59DF2AD-5D0F-D5FB-6589-E761FD943BB7}"/>
          </ac:spMkLst>
        </pc:spChg>
        <pc:spChg chg="add mod">
          <ac:chgData name="Samudrala, Sridhar" userId="4c0db0dc-1b43-4861-b910-fff039872692" providerId="ADAL" clId="{ECA5BF88-3F49-4D02-9B6D-28829389965F}" dt="2026-07-10T04:14:06.961" v="5519" actId="20577"/>
          <ac:spMkLst>
            <pc:docMk/>
            <pc:sldMk cId="114956096" sldId="982"/>
            <ac:spMk id="29" creationId="{9DB68867-2C92-4D93-14BD-23C508275E9D}"/>
          </ac:spMkLst>
        </pc:spChg>
        <pc:spChg chg="mod">
          <ac:chgData name="Samudrala, Sridhar" userId="4c0db0dc-1b43-4861-b910-fff039872692" providerId="ADAL" clId="{ECA5BF88-3F49-4D02-9B6D-28829389965F}" dt="2026-07-05T19:43:54.049" v="1208" actId="207"/>
          <ac:spMkLst>
            <pc:docMk/>
            <pc:sldMk cId="114956096" sldId="982"/>
            <ac:spMk id="67" creationId="{A663AAF7-9FAE-BC67-7702-45F5D66212BF}"/>
          </ac:spMkLst>
        </pc:spChg>
        <pc:spChg chg="mod">
          <ac:chgData name="Samudrala, Sridhar" userId="4c0db0dc-1b43-4861-b910-fff039872692" providerId="ADAL" clId="{ECA5BF88-3F49-4D02-9B6D-28829389965F}" dt="2026-07-05T19:47:19.672" v="1226" actId="207"/>
          <ac:spMkLst>
            <pc:docMk/>
            <pc:sldMk cId="114956096" sldId="982"/>
            <ac:spMk id="260" creationId="{AD2A8E5A-45D8-51CA-4344-C811A085B049}"/>
          </ac:spMkLst>
        </pc:spChg>
        <pc:spChg chg="mod">
          <ac:chgData name="Samudrala, Sridhar" userId="4c0db0dc-1b43-4861-b910-fff039872692" providerId="ADAL" clId="{ECA5BF88-3F49-4D02-9B6D-28829389965F}" dt="2026-07-05T19:47:13.710" v="1221" actId="207"/>
          <ac:spMkLst>
            <pc:docMk/>
            <pc:sldMk cId="114956096" sldId="982"/>
            <ac:spMk id="293" creationId="{1CEC797B-B332-5C3D-91C6-93EE6F5F4CBE}"/>
          </ac:spMkLst>
        </pc:spChg>
        <pc:cxnChg chg="add mod">
          <ac:chgData name="Samudrala, Sridhar" userId="4c0db0dc-1b43-4861-b910-fff039872692" providerId="ADAL" clId="{ECA5BF88-3F49-4D02-9B6D-28829389965F}" dt="2026-07-05T16:37:46.961" v="730" actId="1076"/>
          <ac:cxnSpMkLst>
            <pc:docMk/>
            <pc:sldMk cId="114956096" sldId="982"/>
            <ac:cxnSpMk id="6" creationId="{7BF82852-C1F0-206E-E1E0-F380A2B5022E}"/>
          </ac:cxnSpMkLst>
        </pc:cxnChg>
        <pc:cxnChg chg="add mod">
          <ac:chgData name="Samudrala, Sridhar" userId="4c0db0dc-1b43-4861-b910-fff039872692" providerId="ADAL" clId="{ECA5BF88-3F49-4D02-9B6D-28829389965F}" dt="2026-07-05T17:01:57.466" v="843" actId="14100"/>
          <ac:cxnSpMkLst>
            <pc:docMk/>
            <pc:sldMk cId="114956096" sldId="982"/>
            <ac:cxnSpMk id="15" creationId="{C8BA5440-B7D9-29B1-922A-9643AE49B532}"/>
          </ac:cxnSpMkLst>
        </pc:cxnChg>
        <pc:cxnChg chg="add mod">
          <ac:chgData name="Samudrala, Sridhar" userId="4c0db0dc-1b43-4861-b910-fff039872692" providerId="ADAL" clId="{ECA5BF88-3F49-4D02-9B6D-28829389965F}" dt="2026-07-09T02:10:36.004" v="2871" actId="14100"/>
          <ac:cxnSpMkLst>
            <pc:docMk/>
            <pc:sldMk cId="114956096" sldId="982"/>
            <ac:cxnSpMk id="17" creationId="{7D3AD856-9AA1-A883-2952-C0933901E8C8}"/>
          </ac:cxnSpMkLst>
        </pc:cxnChg>
        <pc:cxnChg chg="add mod">
          <ac:chgData name="Samudrala, Sridhar" userId="4c0db0dc-1b43-4861-b910-fff039872692" providerId="ADAL" clId="{ECA5BF88-3F49-4D02-9B6D-28829389965F}" dt="2026-07-09T02:10:25.929" v="2868" actId="14100"/>
          <ac:cxnSpMkLst>
            <pc:docMk/>
            <pc:sldMk cId="114956096" sldId="982"/>
            <ac:cxnSpMk id="18" creationId="{B60CE282-62D3-22DC-FD4C-80E0837EC8B1}"/>
          </ac:cxnSpMkLst>
        </pc:cxnChg>
      </pc:sldChg>
      <pc:sldChg chg="addSp delSp modSp add mod ord">
        <pc:chgData name="Samudrala, Sridhar" userId="4c0db0dc-1b43-4861-b910-fff039872692" providerId="ADAL" clId="{ECA5BF88-3F49-4D02-9B6D-28829389965F}" dt="2026-07-10T04:04:18.862" v="5173" actId="20577"/>
        <pc:sldMkLst>
          <pc:docMk/>
          <pc:sldMk cId="2369902875" sldId="983"/>
        </pc:sldMkLst>
        <pc:spChg chg="mod">
          <ac:chgData name="Samudrala, Sridhar" userId="4c0db0dc-1b43-4861-b910-fff039872692" providerId="ADAL" clId="{ECA5BF88-3F49-4D02-9B6D-28829389965F}" dt="2026-07-06T16:51:49.848" v="2119" actId="20577"/>
          <ac:spMkLst>
            <pc:docMk/>
            <pc:sldMk cId="2369902875" sldId="983"/>
            <ac:spMk id="2" creationId="{B7FE5ADB-3C42-74E3-44D8-118386CB7B29}"/>
          </ac:spMkLst>
        </pc:spChg>
        <pc:spChg chg="mod">
          <ac:chgData name="Samudrala, Sridhar" userId="4c0db0dc-1b43-4861-b910-fff039872692" providerId="ADAL" clId="{ECA5BF88-3F49-4D02-9B6D-28829389965F}" dt="2026-07-09T02:08:01.184" v="2839" actId="20577"/>
          <ac:spMkLst>
            <pc:docMk/>
            <pc:sldMk cId="2369902875" sldId="983"/>
            <ac:spMk id="3" creationId="{F927548D-2DAD-21F1-4DCA-763161CE2428}"/>
          </ac:spMkLst>
        </pc:spChg>
        <pc:spChg chg="add mod">
          <ac:chgData name="Samudrala, Sridhar" userId="4c0db0dc-1b43-4861-b910-fff039872692" providerId="ADAL" clId="{ECA5BF88-3F49-4D02-9B6D-28829389965F}" dt="2026-07-09T02:07:48.470" v="2835" actId="20577"/>
          <ac:spMkLst>
            <pc:docMk/>
            <pc:sldMk cId="2369902875" sldId="983"/>
            <ac:spMk id="5" creationId="{3D5126DB-A9CC-1CF0-766C-A847B372874C}"/>
          </ac:spMkLst>
        </pc:spChg>
        <pc:spChg chg="add mod">
          <ac:chgData name="Samudrala, Sridhar" userId="4c0db0dc-1b43-4861-b910-fff039872692" providerId="ADAL" clId="{ECA5BF88-3F49-4D02-9B6D-28829389965F}" dt="2026-07-09T02:07:51.289" v="2836" actId="20577"/>
          <ac:spMkLst>
            <pc:docMk/>
            <pc:sldMk cId="2369902875" sldId="983"/>
            <ac:spMk id="6" creationId="{00DB5A3E-2EF8-CC93-34EF-DF10A860034A}"/>
          </ac:spMkLst>
        </pc:spChg>
        <pc:spChg chg="mod">
          <ac:chgData name="Samudrala, Sridhar" userId="4c0db0dc-1b43-4861-b910-fff039872692" providerId="ADAL" clId="{ECA5BF88-3F49-4D02-9B6D-28829389965F}" dt="2026-07-05T19:44:37.891" v="1213" actId="207"/>
          <ac:spMkLst>
            <pc:docMk/>
            <pc:sldMk cId="2369902875" sldId="983"/>
            <ac:spMk id="7" creationId="{D5A43272-D7B8-F524-4D71-400DC3F193C6}"/>
          </ac:spMkLst>
        </pc:spChg>
        <pc:spChg chg="mod">
          <ac:chgData name="Samudrala, Sridhar" userId="4c0db0dc-1b43-4861-b910-fff039872692" providerId="ADAL" clId="{ECA5BF88-3F49-4D02-9B6D-28829389965F}" dt="2026-07-09T02:08:03.780" v="2840" actId="20577"/>
          <ac:spMkLst>
            <pc:docMk/>
            <pc:sldMk cId="2369902875" sldId="983"/>
            <ac:spMk id="9" creationId="{116907C9-A0D9-EACD-BEF9-92D153F2CD25}"/>
          </ac:spMkLst>
        </pc:spChg>
        <pc:spChg chg="add mod">
          <ac:chgData name="Samudrala, Sridhar" userId="4c0db0dc-1b43-4861-b910-fff039872692" providerId="ADAL" clId="{ECA5BF88-3F49-4D02-9B6D-28829389965F}" dt="2026-07-09T02:08:21.990" v="2846" actId="20577"/>
          <ac:spMkLst>
            <pc:docMk/>
            <pc:sldMk cId="2369902875" sldId="983"/>
            <ac:spMk id="12" creationId="{0E40F2D6-3496-D61C-8886-EFA95F620B43}"/>
          </ac:spMkLst>
        </pc:spChg>
        <pc:spChg chg="add mod">
          <ac:chgData name="Samudrala, Sridhar" userId="4c0db0dc-1b43-4861-b910-fff039872692" providerId="ADAL" clId="{ECA5BF88-3F49-4D02-9B6D-28829389965F}" dt="2026-07-09T02:08:19.200" v="2845" actId="20577"/>
          <ac:spMkLst>
            <pc:docMk/>
            <pc:sldMk cId="2369902875" sldId="983"/>
            <ac:spMk id="14" creationId="{3314F426-E5E5-7A0A-2786-4AE1128A28B9}"/>
          </ac:spMkLst>
        </pc:spChg>
        <pc:spChg chg="add mod">
          <ac:chgData name="Samudrala, Sridhar" userId="4c0db0dc-1b43-4861-b910-fff039872692" providerId="ADAL" clId="{ECA5BF88-3F49-4D02-9B6D-28829389965F}" dt="2026-07-10T04:04:18.862" v="5173" actId="20577"/>
          <ac:spMkLst>
            <pc:docMk/>
            <pc:sldMk cId="2369902875" sldId="983"/>
            <ac:spMk id="18" creationId="{A8873E20-593E-2960-26ED-DB669169CE39}"/>
          </ac:spMkLst>
        </pc:spChg>
        <pc:spChg chg="mod">
          <ac:chgData name="Samudrala, Sridhar" userId="4c0db0dc-1b43-4861-b910-fff039872692" providerId="ADAL" clId="{ECA5BF88-3F49-4D02-9B6D-28829389965F}" dt="2026-07-09T02:07:58.217" v="2838" actId="20577"/>
          <ac:spMkLst>
            <pc:docMk/>
            <pc:sldMk cId="2369902875" sldId="983"/>
            <ac:spMk id="23" creationId="{1B1308B7-A6DE-03E7-A345-64123E612F11}"/>
          </ac:spMkLst>
        </pc:spChg>
        <pc:spChg chg="mod">
          <ac:chgData name="Samudrala, Sridhar" userId="4c0db0dc-1b43-4861-b910-fff039872692" providerId="ADAL" clId="{ECA5BF88-3F49-4D02-9B6D-28829389965F}" dt="2026-07-09T02:07:54.702" v="2837" actId="20577"/>
          <ac:spMkLst>
            <pc:docMk/>
            <pc:sldMk cId="2369902875" sldId="983"/>
            <ac:spMk id="29" creationId="{EA24E329-0200-990B-78C4-D2B11A0B8EDE}"/>
          </ac:spMkLst>
        </pc:spChg>
        <pc:spChg chg="mod topLvl">
          <ac:chgData name="Samudrala, Sridhar" userId="4c0db0dc-1b43-4861-b910-fff039872692" providerId="ADAL" clId="{ECA5BF88-3F49-4D02-9B6D-28829389965F}" dt="2026-07-05T20:15:40.093" v="1257" actId="165"/>
          <ac:spMkLst>
            <pc:docMk/>
            <pc:sldMk cId="2369902875" sldId="983"/>
            <ac:spMk id="30" creationId="{CD710ACE-723F-E36E-698C-8B76CCA43F42}"/>
          </ac:spMkLst>
        </pc:spChg>
        <pc:spChg chg="mod">
          <ac:chgData name="Samudrala, Sridhar" userId="4c0db0dc-1b43-4861-b910-fff039872692" providerId="ADAL" clId="{ECA5BF88-3F49-4D02-9B6D-28829389965F}" dt="2026-07-09T02:08:12.397" v="2843" actId="20577"/>
          <ac:spMkLst>
            <pc:docMk/>
            <pc:sldMk cId="2369902875" sldId="983"/>
            <ac:spMk id="36" creationId="{EA7564F9-4093-785C-673A-0E05D5C09AF7}"/>
          </ac:spMkLst>
        </pc:spChg>
        <pc:spChg chg="mod">
          <ac:chgData name="Samudrala, Sridhar" userId="4c0db0dc-1b43-4861-b910-fff039872692" providerId="ADAL" clId="{ECA5BF88-3F49-4D02-9B6D-28829389965F}" dt="2026-07-09T02:08:15.552" v="2844" actId="20577"/>
          <ac:spMkLst>
            <pc:docMk/>
            <pc:sldMk cId="2369902875" sldId="983"/>
            <ac:spMk id="37" creationId="{61D7CB8B-E4CD-D5B9-ABA7-7595A63CBB35}"/>
          </ac:spMkLst>
        </pc:spChg>
        <pc:spChg chg="mod topLvl">
          <ac:chgData name="Samudrala, Sridhar" userId="4c0db0dc-1b43-4861-b910-fff039872692" providerId="ADAL" clId="{ECA5BF88-3F49-4D02-9B6D-28829389965F}" dt="2026-07-05T20:15:40.093" v="1257" actId="165"/>
          <ac:spMkLst>
            <pc:docMk/>
            <pc:sldMk cId="2369902875" sldId="983"/>
            <ac:spMk id="50" creationId="{523FFCE7-CC75-036B-A661-1406090C77DE}"/>
          </ac:spMkLst>
        </pc:spChg>
        <pc:spChg chg="mod topLvl">
          <ac:chgData name="Samudrala, Sridhar" userId="4c0db0dc-1b43-4861-b910-fff039872692" providerId="ADAL" clId="{ECA5BF88-3F49-4D02-9B6D-28829389965F}" dt="2026-07-05T20:15:40.093" v="1257" actId="165"/>
          <ac:spMkLst>
            <pc:docMk/>
            <pc:sldMk cId="2369902875" sldId="983"/>
            <ac:spMk id="67" creationId="{E2574E57-1413-FCD1-7BF4-F5B1B3E1BD70}"/>
          </ac:spMkLst>
        </pc:spChg>
        <pc:spChg chg="mod topLvl">
          <ac:chgData name="Samudrala, Sridhar" userId="4c0db0dc-1b43-4861-b910-fff039872692" providerId="ADAL" clId="{ECA5BF88-3F49-4D02-9B6D-28829389965F}" dt="2026-07-05T20:15:40.093" v="1257" actId="165"/>
          <ac:spMkLst>
            <pc:docMk/>
            <pc:sldMk cId="2369902875" sldId="983"/>
            <ac:spMk id="106" creationId="{E75A8B89-C315-5AE7-F950-64A99778779B}"/>
          </ac:spMkLst>
        </pc:spChg>
        <pc:spChg chg="mod topLvl">
          <ac:chgData name="Samudrala, Sridhar" userId="4c0db0dc-1b43-4861-b910-fff039872692" providerId="ADAL" clId="{ECA5BF88-3F49-4D02-9B6D-28829389965F}" dt="2026-07-09T02:08:05.950" v="2841" actId="20577"/>
          <ac:spMkLst>
            <pc:docMk/>
            <pc:sldMk cId="2369902875" sldId="983"/>
            <ac:spMk id="260" creationId="{61E81CBF-0ABA-899D-D445-1F4002714E31}"/>
          </ac:spMkLst>
        </pc:spChg>
        <pc:spChg chg="mod topLvl">
          <ac:chgData name="Samudrala, Sridhar" userId="4c0db0dc-1b43-4861-b910-fff039872692" providerId="ADAL" clId="{ECA5BF88-3F49-4D02-9B6D-28829389965F}" dt="2026-07-09T02:08:08.675" v="2842" actId="20577"/>
          <ac:spMkLst>
            <pc:docMk/>
            <pc:sldMk cId="2369902875" sldId="983"/>
            <ac:spMk id="293" creationId="{E4C5CBD7-D247-C25D-A2EC-0382CD8D1EE6}"/>
          </ac:spMkLst>
        </pc:spChg>
        <pc:cxnChg chg="add mod">
          <ac:chgData name="Samudrala, Sridhar" userId="4c0db0dc-1b43-4861-b910-fff039872692" providerId="ADAL" clId="{ECA5BF88-3F49-4D02-9B6D-28829389965F}" dt="2026-07-05T16:56:48.798" v="816" actId="1076"/>
          <ac:cxnSpMkLst>
            <pc:docMk/>
            <pc:sldMk cId="2369902875" sldId="983"/>
            <ac:cxnSpMk id="10" creationId="{B25AEC6D-2D89-45B6-2405-2806E78554BE}"/>
          </ac:cxnSpMkLst>
        </pc:cxnChg>
        <pc:cxnChg chg="add mod">
          <ac:chgData name="Samudrala, Sridhar" userId="4c0db0dc-1b43-4861-b910-fff039872692" providerId="ADAL" clId="{ECA5BF88-3F49-4D02-9B6D-28829389965F}" dt="2026-07-05T16:57:37.149" v="828" actId="1076"/>
          <ac:cxnSpMkLst>
            <pc:docMk/>
            <pc:sldMk cId="2369902875" sldId="983"/>
            <ac:cxnSpMk id="15" creationId="{922E492A-ECD4-F3D5-44C2-F00536764637}"/>
          </ac:cxnSpMkLst>
        </pc:cxnChg>
        <pc:cxnChg chg="mod topLvl">
          <ac:chgData name="Samudrala, Sridhar" userId="4c0db0dc-1b43-4861-b910-fff039872692" providerId="ADAL" clId="{ECA5BF88-3F49-4D02-9B6D-28829389965F}" dt="2026-07-05T20:15:40.093" v="1257" actId="165"/>
          <ac:cxnSpMkLst>
            <pc:docMk/>
            <pc:sldMk cId="2369902875" sldId="983"/>
            <ac:cxnSpMk id="51" creationId="{205F24C7-4256-2A42-E4B7-EEB6852D341B}"/>
          </ac:cxnSpMkLst>
        </pc:cxnChg>
        <pc:cxnChg chg="mod topLvl">
          <ac:chgData name="Samudrala, Sridhar" userId="4c0db0dc-1b43-4861-b910-fff039872692" providerId="ADAL" clId="{ECA5BF88-3F49-4D02-9B6D-28829389965F}" dt="2026-07-05T20:15:40.093" v="1257" actId="165"/>
          <ac:cxnSpMkLst>
            <pc:docMk/>
            <pc:sldMk cId="2369902875" sldId="983"/>
            <ac:cxnSpMk id="149" creationId="{F65A193C-0E17-703F-2F0B-C190A238647F}"/>
          </ac:cxnSpMkLst>
        </pc:cxnChg>
        <pc:cxnChg chg="mod topLvl">
          <ac:chgData name="Samudrala, Sridhar" userId="4c0db0dc-1b43-4861-b910-fff039872692" providerId="ADAL" clId="{ECA5BF88-3F49-4D02-9B6D-28829389965F}" dt="2026-07-05T20:15:40.093" v="1257" actId="165"/>
          <ac:cxnSpMkLst>
            <pc:docMk/>
            <pc:sldMk cId="2369902875" sldId="983"/>
            <ac:cxnSpMk id="295" creationId="{CA760A93-BD23-C393-2503-2BFBF8C23BD2}"/>
          </ac:cxnSpMkLst>
        </pc:cxnChg>
      </pc:sldChg>
      <pc:sldChg chg="addSp delSp modSp add mod ord">
        <pc:chgData name="Samudrala, Sridhar" userId="4c0db0dc-1b43-4861-b910-fff039872692" providerId="ADAL" clId="{ECA5BF88-3F49-4D02-9B6D-28829389965F}" dt="2026-07-10T16:25:11.487" v="6129" actId="478"/>
        <pc:sldMkLst>
          <pc:docMk/>
          <pc:sldMk cId="3798315522" sldId="984"/>
        </pc:sldMkLst>
        <pc:spChg chg="mod">
          <ac:chgData name="Samudrala, Sridhar" userId="4c0db0dc-1b43-4861-b910-fff039872692" providerId="ADAL" clId="{ECA5BF88-3F49-4D02-9B6D-28829389965F}" dt="2026-07-06T16:52:04.371" v="2137" actId="20577"/>
          <ac:spMkLst>
            <pc:docMk/>
            <pc:sldMk cId="3798315522" sldId="984"/>
            <ac:spMk id="2" creationId="{F162B026-8553-D17E-1129-94E9B684CFAD}"/>
          </ac:spMkLst>
        </pc:spChg>
        <pc:spChg chg="add mod">
          <ac:chgData name="Samudrala, Sridhar" userId="4c0db0dc-1b43-4861-b910-fff039872692" providerId="ADAL" clId="{ECA5BF88-3F49-4D02-9B6D-28829389965F}" dt="2026-07-10T04:19:48.084" v="5662" actId="6549"/>
          <ac:spMkLst>
            <pc:docMk/>
            <pc:sldMk cId="3798315522" sldId="984"/>
            <ac:spMk id="9" creationId="{85E6585D-EC9A-295E-7B7F-377AD3E2F8FC}"/>
          </ac:spMkLst>
        </pc:spChg>
        <pc:spChg chg="mod">
          <ac:chgData name="Samudrala, Sridhar" userId="4c0db0dc-1b43-4861-b910-fff039872692" providerId="ADAL" clId="{ECA5BF88-3F49-4D02-9B6D-28829389965F}" dt="2026-07-05T19:44:50.483" v="1215" actId="207"/>
          <ac:spMkLst>
            <pc:docMk/>
            <pc:sldMk cId="3798315522" sldId="984"/>
            <ac:spMk id="22" creationId="{AD4A3C12-37A2-4E1F-38E7-BB9B7919B0D4}"/>
          </ac:spMkLst>
        </pc:spChg>
        <pc:spChg chg="mod">
          <ac:chgData name="Samudrala, Sridhar" userId="4c0db0dc-1b43-4861-b910-fff039872692" providerId="ADAL" clId="{ECA5BF88-3F49-4D02-9B6D-28829389965F}" dt="2026-07-05T19:44:45.366" v="1214" actId="207"/>
          <ac:spMkLst>
            <pc:docMk/>
            <pc:sldMk cId="3798315522" sldId="984"/>
            <ac:spMk id="67" creationId="{1D007818-BF62-2B96-DE66-295BC1FC46A8}"/>
          </ac:spMkLst>
        </pc:spChg>
        <pc:spChg chg="mod">
          <ac:chgData name="Samudrala, Sridhar" userId="4c0db0dc-1b43-4861-b910-fff039872692" providerId="ADAL" clId="{ECA5BF88-3F49-4D02-9B6D-28829389965F}" dt="2026-07-05T20:16:08.556" v="1262" actId="207"/>
          <ac:spMkLst>
            <pc:docMk/>
            <pc:sldMk cId="3798315522" sldId="984"/>
            <ac:spMk id="260" creationId="{B4A68445-F4C8-E78C-D552-63942AEABDA0}"/>
          </ac:spMkLst>
        </pc:spChg>
        <pc:spChg chg="mod">
          <ac:chgData name="Samudrala, Sridhar" userId="4c0db0dc-1b43-4861-b910-fff039872692" providerId="ADAL" clId="{ECA5BF88-3F49-4D02-9B6D-28829389965F}" dt="2026-07-05T20:16:07.278" v="1261" actId="207"/>
          <ac:spMkLst>
            <pc:docMk/>
            <pc:sldMk cId="3798315522" sldId="984"/>
            <ac:spMk id="293" creationId="{972A7FF0-DA32-4518-8EB9-A9B906530E53}"/>
          </ac:spMkLst>
        </pc:spChg>
      </pc:sldChg>
      <pc:sldChg chg="addSp modSp add mod">
        <pc:chgData name="Samudrala, Sridhar" userId="4c0db0dc-1b43-4861-b910-fff039872692" providerId="ADAL" clId="{ECA5BF88-3F49-4D02-9B6D-28829389965F}" dt="2026-07-10T16:26:58.634" v="6146" actId="20577"/>
        <pc:sldMkLst>
          <pc:docMk/>
          <pc:sldMk cId="1460835269" sldId="985"/>
        </pc:sldMkLst>
        <pc:spChg chg="mod">
          <ac:chgData name="Samudrala, Sridhar" userId="4c0db0dc-1b43-4861-b910-fff039872692" providerId="ADAL" clId="{ECA5BF88-3F49-4D02-9B6D-28829389965F}" dt="2026-07-05T18:06:43.802" v="1165" actId="20577"/>
          <ac:spMkLst>
            <pc:docMk/>
            <pc:sldMk cId="1460835269" sldId="985"/>
            <ac:spMk id="2" creationId="{36F17795-F3EE-782C-D4D0-E1E4930F8CE1}"/>
          </ac:spMkLst>
        </pc:spChg>
        <pc:spChg chg="add mod ord">
          <ac:chgData name="Samudrala, Sridhar" userId="4c0db0dc-1b43-4861-b910-fff039872692" providerId="ADAL" clId="{ECA5BF88-3F49-4D02-9B6D-28829389965F}" dt="2026-07-05T17:08:50.013" v="885" actId="14100"/>
          <ac:spMkLst>
            <pc:docMk/>
            <pc:sldMk cId="1460835269" sldId="985"/>
            <ac:spMk id="3" creationId="{398DF8C2-454E-8637-2450-1612B0EA10DF}"/>
          </ac:spMkLst>
        </pc:spChg>
        <pc:spChg chg="add mod">
          <ac:chgData name="Samudrala, Sridhar" userId="4c0db0dc-1b43-4861-b910-fff039872692" providerId="ADAL" clId="{ECA5BF88-3F49-4D02-9B6D-28829389965F}" dt="2026-07-10T04:22:51.382" v="5821" actId="6549"/>
          <ac:spMkLst>
            <pc:docMk/>
            <pc:sldMk cId="1460835269" sldId="985"/>
            <ac:spMk id="5" creationId="{271B7965-D3EA-B67E-57CE-1AE7F0FC41E2}"/>
          </ac:spMkLst>
        </pc:spChg>
        <pc:spChg chg="mod">
          <ac:chgData name="Samudrala, Sridhar" userId="4c0db0dc-1b43-4861-b910-fff039872692" providerId="ADAL" clId="{ECA5BF88-3F49-4D02-9B6D-28829389965F}" dt="2026-07-10T16:26:58.634" v="6146" actId="20577"/>
          <ac:spMkLst>
            <pc:docMk/>
            <pc:sldMk cId="1460835269" sldId="985"/>
            <ac:spMk id="7" creationId="{5C3CF48E-6CD9-6EB5-D95B-03505EE73B98}"/>
          </ac:spMkLst>
        </pc:spChg>
        <pc:spChg chg="mod">
          <ac:chgData name="Samudrala, Sridhar" userId="4c0db0dc-1b43-4861-b910-fff039872692" providerId="ADAL" clId="{ECA5BF88-3F49-4D02-9B6D-28829389965F}" dt="2026-07-05T20:16:29.390" v="1274" actId="207"/>
          <ac:spMkLst>
            <pc:docMk/>
            <pc:sldMk cId="1460835269" sldId="985"/>
            <ac:spMk id="12" creationId="{4A9EC7B1-38AF-2005-CE23-29ECAEA84187}"/>
          </ac:spMkLst>
        </pc:spChg>
        <pc:spChg chg="mod">
          <ac:chgData name="Samudrala, Sridhar" userId="4c0db0dc-1b43-4861-b910-fff039872692" providerId="ADAL" clId="{ECA5BF88-3F49-4D02-9B6D-28829389965F}" dt="2026-07-05T20:16:28.123" v="1273" actId="207"/>
          <ac:spMkLst>
            <pc:docMk/>
            <pc:sldMk cId="1460835269" sldId="985"/>
            <ac:spMk id="13" creationId="{BDB2FD58-8FD5-4E65-4E30-9DB3677105F7}"/>
          </ac:spMkLst>
        </pc:spChg>
        <pc:spChg chg="add mod">
          <ac:chgData name="Samudrala, Sridhar" userId="4c0db0dc-1b43-4861-b910-fff039872692" providerId="ADAL" clId="{ECA5BF88-3F49-4D02-9B6D-28829389965F}" dt="2026-07-05T20:16:31.909" v="1276" actId="207"/>
          <ac:spMkLst>
            <pc:docMk/>
            <pc:sldMk cId="1460835269" sldId="985"/>
            <ac:spMk id="18" creationId="{9735EC1F-BFBD-972C-CC48-505F10904384}"/>
          </ac:spMkLst>
        </pc:spChg>
        <pc:spChg chg="add mod">
          <ac:chgData name="Samudrala, Sridhar" userId="4c0db0dc-1b43-4861-b910-fff039872692" providerId="ADAL" clId="{ECA5BF88-3F49-4D02-9B6D-28829389965F}" dt="2026-07-05T20:16:30.803" v="1275" actId="207"/>
          <ac:spMkLst>
            <pc:docMk/>
            <pc:sldMk cId="1460835269" sldId="985"/>
            <ac:spMk id="19" creationId="{0187A11A-88E6-FF49-7DA7-05A4C6A50AA0}"/>
          </ac:spMkLst>
        </pc:spChg>
        <pc:spChg chg="add mod">
          <ac:chgData name="Samudrala, Sridhar" userId="4c0db0dc-1b43-4861-b910-fff039872692" providerId="ADAL" clId="{ECA5BF88-3F49-4D02-9B6D-28829389965F}" dt="2026-07-05T17:08:22.163" v="883" actId="14100"/>
          <ac:spMkLst>
            <pc:docMk/>
            <pc:sldMk cId="1460835269" sldId="985"/>
            <ac:spMk id="21" creationId="{C47D0D89-8C46-286F-0C8E-8158C5BB48AE}"/>
          </ac:spMkLst>
        </pc:spChg>
        <pc:spChg chg="mod">
          <ac:chgData name="Samudrala, Sridhar" userId="4c0db0dc-1b43-4861-b910-fff039872692" providerId="ADAL" clId="{ECA5BF88-3F49-4D02-9B6D-28829389965F}" dt="2026-07-05T19:45:10.911" v="1218" actId="207"/>
          <ac:spMkLst>
            <pc:docMk/>
            <pc:sldMk cId="1460835269" sldId="985"/>
            <ac:spMk id="67" creationId="{75AD21F1-1372-12C8-15D8-151C2ED56A42}"/>
          </ac:spMkLst>
        </pc:spChg>
        <pc:spChg chg="mod">
          <ac:chgData name="Samudrala, Sridhar" userId="4c0db0dc-1b43-4861-b910-fff039872692" providerId="ADAL" clId="{ECA5BF88-3F49-4D02-9B6D-28829389965F}" dt="2026-07-05T17:10:29.753" v="888" actId="20577"/>
          <ac:spMkLst>
            <pc:docMk/>
            <pc:sldMk cId="1460835269" sldId="985"/>
            <ac:spMk id="106" creationId="{7FD87275-39AD-92D4-794C-B86D92CA4005}"/>
          </ac:spMkLst>
        </pc:spChg>
        <pc:spChg chg="mod">
          <ac:chgData name="Samudrala, Sridhar" userId="4c0db0dc-1b43-4861-b910-fff039872692" providerId="ADAL" clId="{ECA5BF88-3F49-4D02-9B6D-28829389965F}" dt="2026-07-05T17:08:44.788" v="884" actId="14100"/>
          <ac:spMkLst>
            <pc:docMk/>
            <pc:sldMk cId="1460835269" sldId="985"/>
            <ac:spMk id="132" creationId="{8FBC8365-C49E-C5B5-6715-1EB64B76324B}"/>
          </ac:spMkLst>
        </pc:spChg>
        <pc:spChg chg="mod">
          <ac:chgData name="Samudrala, Sridhar" userId="4c0db0dc-1b43-4861-b910-fff039872692" providerId="ADAL" clId="{ECA5BF88-3F49-4D02-9B6D-28829389965F}" dt="2026-07-05T20:16:34.239" v="1278" actId="207"/>
          <ac:spMkLst>
            <pc:docMk/>
            <pc:sldMk cId="1460835269" sldId="985"/>
            <ac:spMk id="260" creationId="{804BBE44-DBE1-4BF4-1775-3C45AEE43B7D}"/>
          </ac:spMkLst>
        </pc:spChg>
        <pc:spChg chg="mod">
          <ac:chgData name="Samudrala, Sridhar" userId="4c0db0dc-1b43-4861-b910-fff039872692" providerId="ADAL" clId="{ECA5BF88-3F49-4D02-9B6D-28829389965F}" dt="2026-07-05T20:16:33.240" v="1277" actId="207"/>
          <ac:spMkLst>
            <pc:docMk/>
            <pc:sldMk cId="1460835269" sldId="985"/>
            <ac:spMk id="293" creationId="{8B98642F-E731-0806-3C29-AF903A27FB10}"/>
          </ac:spMkLst>
        </pc:spChg>
        <pc:cxnChg chg="mod">
          <ac:chgData name="Samudrala, Sridhar" userId="4c0db0dc-1b43-4861-b910-fff039872692" providerId="ADAL" clId="{ECA5BF88-3F49-4D02-9B6D-28829389965F}" dt="2026-07-05T17:09:04.666" v="886" actId="1076"/>
          <ac:cxnSpMkLst>
            <pc:docMk/>
            <pc:sldMk cId="1460835269" sldId="985"/>
            <ac:cxnSpMk id="14" creationId="{AC609845-FE8C-8865-A659-09BF72DA7A35}"/>
          </ac:cxnSpMkLst>
        </pc:cxnChg>
        <pc:cxnChg chg="mod">
          <ac:chgData name="Samudrala, Sridhar" userId="4c0db0dc-1b43-4861-b910-fff039872692" providerId="ADAL" clId="{ECA5BF88-3F49-4D02-9B6D-28829389965F}" dt="2026-07-05T17:06:53.316" v="861" actId="1076"/>
          <ac:cxnSpMkLst>
            <pc:docMk/>
            <pc:sldMk cId="1460835269" sldId="985"/>
            <ac:cxnSpMk id="16" creationId="{FEAE14B5-2CEA-8E27-D25C-886F51C51588}"/>
          </ac:cxnSpMkLst>
        </pc:cxnChg>
        <pc:cxnChg chg="add mod">
          <ac:chgData name="Samudrala, Sridhar" userId="4c0db0dc-1b43-4861-b910-fff039872692" providerId="ADAL" clId="{ECA5BF88-3F49-4D02-9B6D-28829389965F}" dt="2026-07-05T17:07:20.115" v="863" actId="1076"/>
          <ac:cxnSpMkLst>
            <pc:docMk/>
            <pc:sldMk cId="1460835269" sldId="985"/>
            <ac:cxnSpMk id="20" creationId="{85B10549-0A9B-F131-C6F2-1C1BDB442940}"/>
          </ac:cxnSpMkLst>
        </pc:cxnChg>
        <pc:cxnChg chg="mod">
          <ac:chgData name="Samudrala, Sridhar" userId="4c0db0dc-1b43-4861-b910-fff039872692" providerId="ADAL" clId="{ECA5BF88-3F49-4D02-9B6D-28829389965F}" dt="2026-07-05T17:09:04.666" v="886" actId="1076"/>
          <ac:cxnSpMkLst>
            <pc:docMk/>
            <pc:sldMk cId="1460835269" sldId="985"/>
            <ac:cxnSpMk id="22" creationId="{0A8CA833-E925-C2AF-6E93-E895C5AEFB6F}"/>
          </ac:cxnSpMkLst>
        </pc:cxnChg>
        <pc:cxnChg chg="add mod">
          <ac:chgData name="Samudrala, Sridhar" userId="4c0db0dc-1b43-4861-b910-fff039872692" providerId="ADAL" clId="{ECA5BF88-3F49-4D02-9B6D-28829389965F}" dt="2026-07-05T18:08:25.956" v="1181" actId="14100"/>
          <ac:cxnSpMkLst>
            <pc:docMk/>
            <pc:sldMk cId="1460835269" sldId="985"/>
            <ac:cxnSpMk id="26" creationId="{2884D486-73CC-4455-9F4E-E6EF164AFAF5}"/>
          </ac:cxnSpMkLst>
        </pc:cxnChg>
        <pc:cxnChg chg="mod">
          <ac:chgData name="Samudrala, Sridhar" userId="4c0db0dc-1b43-4861-b910-fff039872692" providerId="ADAL" clId="{ECA5BF88-3F49-4D02-9B6D-28829389965F}" dt="2026-07-05T17:06:53.316" v="861" actId="1076"/>
          <ac:cxnSpMkLst>
            <pc:docMk/>
            <pc:sldMk cId="1460835269" sldId="985"/>
            <ac:cxnSpMk id="295" creationId="{2FA18DB5-62B8-5BC6-7F55-9EB156CA4CBB}"/>
          </ac:cxnSpMkLst>
        </pc:cxnChg>
      </pc:sldChg>
      <pc:sldChg chg="addSp delSp modSp add mod">
        <pc:chgData name="Samudrala, Sridhar" userId="4c0db0dc-1b43-4861-b910-fff039872692" providerId="ADAL" clId="{ECA5BF88-3F49-4D02-9B6D-28829389965F}" dt="2026-07-10T04:23:30.738" v="5872" actId="20577"/>
        <pc:sldMkLst>
          <pc:docMk/>
          <pc:sldMk cId="1470917571" sldId="986"/>
        </pc:sldMkLst>
        <pc:spChg chg="mod">
          <ac:chgData name="Samudrala, Sridhar" userId="4c0db0dc-1b43-4861-b910-fff039872692" providerId="ADAL" clId="{ECA5BF88-3F49-4D02-9B6D-28829389965F}" dt="2026-07-05T18:06:56.306" v="1175" actId="20577"/>
          <ac:spMkLst>
            <pc:docMk/>
            <pc:sldMk cId="1470917571" sldId="986"/>
            <ac:spMk id="2" creationId="{48C5B469-9829-EC79-4DC4-51CB4B6F8CA5}"/>
          </ac:spMkLst>
        </pc:spChg>
        <pc:spChg chg="add 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5" creationId="{DA938AC1-8604-717F-8E42-039A69880C73}"/>
          </ac:spMkLst>
        </pc:spChg>
        <pc:spChg chg="add 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6" creationId="{85116A04-CD61-37DB-A77B-9FD2590AA7B0}"/>
          </ac:spMkLst>
        </pc:spChg>
        <pc:spChg chg="add mod">
          <ac:chgData name="Samudrala, Sridhar" userId="4c0db0dc-1b43-4861-b910-fff039872692" providerId="ADAL" clId="{ECA5BF88-3F49-4D02-9B6D-28829389965F}" dt="2026-07-10T04:23:30.738" v="5872" actId="20577"/>
          <ac:spMkLst>
            <pc:docMk/>
            <pc:sldMk cId="1470917571" sldId="986"/>
            <ac:spMk id="10" creationId="{E025CF83-C5E6-62C3-36BE-8CE3B6705524}"/>
          </ac:spMkLst>
        </pc:spChg>
        <pc:spChg chg="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12" creationId="{83B80150-7110-EB95-AA61-98604942D8A8}"/>
          </ac:spMkLst>
        </pc:spChg>
        <pc:spChg chg="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13" creationId="{670A38F2-4489-BE0B-E30D-369677D18FA4}"/>
          </ac:spMkLst>
        </pc:spChg>
        <pc:spChg chg="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18" creationId="{7EFD36E8-D7D0-DE66-F19C-D15BF985ADB7}"/>
          </ac:spMkLst>
        </pc:spChg>
        <pc:spChg chg="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19" creationId="{F7F2091A-8ADA-2478-C27D-87DC264B993A}"/>
          </ac:spMkLst>
        </pc:spChg>
        <pc:spChg chg="add 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23" creationId="{4842CC1A-2B1E-A097-F5E0-C2B23A4D53D6}"/>
          </ac:spMkLst>
        </pc:spChg>
        <pc:spChg chg="add mod">
          <ac:chgData name="Samudrala, Sridhar" userId="4c0db0dc-1b43-4861-b910-fff039872692" providerId="ADAL" clId="{ECA5BF88-3F49-4D02-9B6D-28829389965F}" dt="2026-07-05T20:16:52.305" v="1279" actId="207"/>
          <ac:spMkLst>
            <pc:docMk/>
            <pc:sldMk cId="1470917571" sldId="986"/>
            <ac:spMk id="26" creationId="{39C9F063-B744-540D-6101-557378449FB4}"/>
          </ac:spMkLst>
        </pc:spChg>
        <pc:spChg chg="mod">
          <ac:chgData name="Samudrala, Sridhar" userId="4c0db0dc-1b43-4861-b910-fff039872692" providerId="ADAL" clId="{ECA5BF88-3F49-4D02-9B6D-28829389965F}" dt="2026-07-05T19:45:18.085" v="1219" actId="207"/>
          <ac:spMkLst>
            <pc:docMk/>
            <pc:sldMk cId="1470917571" sldId="986"/>
            <ac:spMk id="67" creationId="{3CABE9A5-FFB0-8F13-FFEF-E1FE194E735A}"/>
          </ac:spMkLst>
        </pc:spChg>
        <pc:spChg chg="mod">
          <ac:chgData name="Samudrala, Sridhar" userId="4c0db0dc-1b43-4861-b910-fff039872692" providerId="ADAL" clId="{ECA5BF88-3F49-4D02-9B6D-28829389965F}" dt="2026-07-05T20:51:58.181" v="1565" actId="1076"/>
          <ac:spMkLst>
            <pc:docMk/>
            <pc:sldMk cId="1470917571" sldId="986"/>
            <ac:spMk id="260" creationId="{A2752FF8-C708-9350-2405-9098A75FFB87}"/>
          </ac:spMkLst>
        </pc:spChg>
        <pc:spChg chg="mod">
          <ac:chgData name="Samudrala, Sridhar" userId="4c0db0dc-1b43-4861-b910-fff039872692" providerId="ADAL" clId="{ECA5BF88-3F49-4D02-9B6D-28829389965F}" dt="2026-07-05T20:51:58.181" v="1565" actId="1076"/>
          <ac:spMkLst>
            <pc:docMk/>
            <pc:sldMk cId="1470917571" sldId="986"/>
            <ac:spMk id="293" creationId="{756959F6-7E17-3D86-3912-D1D9BAFDDFA2}"/>
          </ac:spMkLst>
        </pc:spChg>
        <pc:cxnChg chg="add mod">
          <ac:chgData name="Samudrala, Sridhar" userId="4c0db0dc-1b43-4861-b910-fff039872692" providerId="ADAL" clId="{ECA5BF88-3F49-4D02-9B6D-28829389965F}" dt="2026-07-05T17:11:54.590" v="891" actId="1076"/>
          <ac:cxnSpMkLst>
            <pc:docMk/>
            <pc:sldMk cId="1470917571" sldId="986"/>
            <ac:cxnSpMk id="9" creationId="{8618DE02-FF51-4088-A3AA-FE925D445E8B}"/>
          </ac:cxnSpMkLst>
        </pc:cxnChg>
        <pc:cxnChg chg="mod">
          <ac:chgData name="Samudrala, Sridhar" userId="4c0db0dc-1b43-4861-b910-fff039872692" providerId="ADAL" clId="{ECA5BF88-3F49-4D02-9B6D-28829389965F}" dt="2026-07-05T20:51:58.181" v="1565" actId="1076"/>
          <ac:cxnSpMkLst>
            <pc:docMk/>
            <pc:sldMk cId="1470917571" sldId="986"/>
            <ac:cxnSpMk id="16" creationId="{E4F29356-DC9C-E68A-C61F-E46DD115E299}"/>
          </ac:cxnSpMkLst>
        </pc:cxnChg>
        <pc:cxnChg chg="add mod">
          <ac:chgData name="Samudrala, Sridhar" userId="4c0db0dc-1b43-4861-b910-fff039872692" providerId="ADAL" clId="{ECA5BF88-3F49-4D02-9B6D-28829389965F}" dt="2026-07-05T17:12:48.533" v="904" actId="1076"/>
          <ac:cxnSpMkLst>
            <pc:docMk/>
            <pc:sldMk cId="1470917571" sldId="986"/>
            <ac:cxnSpMk id="27" creationId="{C8B6786F-2200-18E6-E878-70E884E94019}"/>
          </ac:cxnSpMkLst>
        </pc:cxnChg>
        <pc:cxnChg chg="add mod">
          <ac:chgData name="Samudrala, Sridhar" userId="4c0db0dc-1b43-4861-b910-fff039872692" providerId="ADAL" clId="{ECA5BF88-3F49-4D02-9B6D-28829389965F}" dt="2026-07-05T18:08:13.403" v="1178" actId="14100"/>
          <ac:cxnSpMkLst>
            <pc:docMk/>
            <pc:sldMk cId="1470917571" sldId="986"/>
            <ac:cxnSpMk id="29" creationId="{D1CEB229-820C-B9A0-4DAB-E669C443CCB4}"/>
          </ac:cxnSpMkLst>
        </pc:cxnChg>
        <pc:cxnChg chg="mod">
          <ac:chgData name="Samudrala, Sridhar" userId="4c0db0dc-1b43-4861-b910-fff039872692" providerId="ADAL" clId="{ECA5BF88-3F49-4D02-9B6D-28829389965F}" dt="2026-07-05T20:51:58.181" v="1565" actId="1076"/>
          <ac:cxnSpMkLst>
            <pc:docMk/>
            <pc:sldMk cId="1470917571" sldId="986"/>
            <ac:cxnSpMk id="295" creationId="{CE45B2C0-5427-3E5E-648F-2A8E43E17F36}"/>
          </ac:cxnSpMkLst>
        </pc:cxnChg>
      </pc:sldChg>
      <pc:sldChg chg="addSp delSp modSp add mod">
        <pc:chgData name="Samudrala, Sridhar" userId="4c0db0dc-1b43-4861-b910-fff039872692" providerId="ADAL" clId="{ECA5BF88-3F49-4D02-9B6D-28829389965F}" dt="2026-07-10T04:15:10.871" v="5581" actId="20577"/>
        <pc:sldMkLst>
          <pc:docMk/>
          <pc:sldMk cId="3413062418" sldId="987"/>
        </pc:sldMkLst>
        <pc:spChg chg="mod">
          <ac:chgData name="Samudrala, Sridhar" userId="4c0db0dc-1b43-4861-b910-fff039872692" providerId="ADAL" clId="{ECA5BF88-3F49-4D02-9B6D-28829389965F}" dt="2026-07-07T00:04:48.646" v="2309" actId="20577"/>
          <ac:spMkLst>
            <pc:docMk/>
            <pc:sldMk cId="3413062418" sldId="987"/>
            <ac:spMk id="2" creationId="{C0A96B3C-8799-044F-0DB8-9FBC6A09A5AD}"/>
          </ac:spMkLst>
        </pc:spChg>
        <pc:spChg chg="mod">
          <ac:chgData name="Samudrala, Sridhar" userId="4c0db0dc-1b43-4861-b910-fff039872692" providerId="ADAL" clId="{ECA5BF88-3F49-4D02-9B6D-28829389965F}" dt="2026-07-05T19:47:31.114" v="1233" actId="207"/>
          <ac:spMkLst>
            <pc:docMk/>
            <pc:sldMk cId="3413062418" sldId="987"/>
            <ac:spMk id="3" creationId="{7FEBE778-76BE-E5B9-A2D6-CBD6DA8FFBED}"/>
          </ac:spMkLst>
        </pc:spChg>
        <pc:spChg chg="mod">
          <ac:chgData name="Samudrala, Sridhar" userId="4c0db0dc-1b43-4861-b910-fff039872692" providerId="ADAL" clId="{ECA5BF88-3F49-4D02-9B6D-28829389965F}" dt="2026-07-05T19:47:27.883" v="1230" actId="207"/>
          <ac:spMkLst>
            <pc:docMk/>
            <pc:sldMk cId="3413062418" sldId="987"/>
            <ac:spMk id="5" creationId="{BCA279FC-9D63-CEAB-E376-7674685A500C}"/>
          </ac:spMkLst>
        </pc:spChg>
        <pc:spChg chg="mod">
          <ac:chgData name="Samudrala, Sridhar" userId="4c0db0dc-1b43-4861-b910-fff039872692" providerId="ADAL" clId="{ECA5BF88-3F49-4D02-9B6D-28829389965F}" dt="2026-07-05T19:47:30.027" v="1232" actId="207"/>
          <ac:spMkLst>
            <pc:docMk/>
            <pc:sldMk cId="3413062418" sldId="987"/>
            <ac:spMk id="9" creationId="{F3B7E842-F84D-F39B-F264-327338E75A1E}"/>
          </ac:spMkLst>
        </pc:spChg>
        <pc:spChg chg="mod">
          <ac:chgData name="Samudrala, Sridhar" userId="4c0db0dc-1b43-4861-b910-fff039872692" providerId="ADAL" clId="{ECA5BF88-3F49-4D02-9B6D-28829389965F}" dt="2026-07-05T19:47:28.960" v="1231" actId="207"/>
          <ac:spMkLst>
            <pc:docMk/>
            <pc:sldMk cId="3413062418" sldId="987"/>
            <ac:spMk id="10" creationId="{E7CDC54C-D54E-77B6-3189-3D9DBDC81468}"/>
          </ac:spMkLst>
        </pc:spChg>
        <pc:spChg chg="mod">
          <ac:chgData name="Samudrala, Sridhar" userId="4c0db0dc-1b43-4861-b910-fff039872692" providerId="ADAL" clId="{ECA5BF88-3F49-4D02-9B6D-28829389965F}" dt="2026-07-05T20:41:08.227" v="1501" actId="1076"/>
          <ac:spMkLst>
            <pc:docMk/>
            <pc:sldMk cId="3413062418" sldId="987"/>
            <ac:spMk id="12" creationId="{519ECA8F-486C-707F-B65E-AD4AF1FA507A}"/>
          </ac:spMkLst>
        </pc:spChg>
        <pc:spChg chg="mod">
          <ac:chgData name="Samudrala, Sridhar" userId="4c0db0dc-1b43-4861-b910-fff039872692" providerId="ADAL" clId="{ECA5BF88-3F49-4D02-9B6D-28829389965F}" dt="2026-07-05T20:41:08.227" v="1501" actId="1076"/>
          <ac:spMkLst>
            <pc:docMk/>
            <pc:sldMk cId="3413062418" sldId="987"/>
            <ac:spMk id="13" creationId="{1981428C-804A-F1D5-9C2E-D5DB4676192D}"/>
          </ac:spMkLst>
        </pc:spChg>
        <pc:spChg chg="add mod">
          <ac:chgData name="Samudrala, Sridhar" userId="4c0db0dc-1b43-4861-b910-fff039872692" providerId="ADAL" clId="{ECA5BF88-3F49-4D02-9B6D-28829389965F}" dt="2026-07-06T04:34:56.287" v="1642" actId="207"/>
          <ac:spMkLst>
            <pc:docMk/>
            <pc:sldMk cId="3413062418" sldId="987"/>
            <ac:spMk id="17" creationId="{C9DAA0F6-6D6D-6982-8DB3-087653E707AA}"/>
          </ac:spMkLst>
        </pc:spChg>
        <pc:spChg chg="add mod">
          <ac:chgData name="Samudrala, Sridhar" userId="4c0db0dc-1b43-4861-b910-fff039872692" providerId="ADAL" clId="{ECA5BF88-3F49-4D02-9B6D-28829389965F}" dt="2026-07-05T18:35:10.515" v="1201" actId="207"/>
          <ac:spMkLst>
            <pc:docMk/>
            <pc:sldMk cId="3413062418" sldId="987"/>
            <ac:spMk id="19" creationId="{ECB4DAFE-9934-DBDF-C98B-8BC37B2809D0}"/>
          </ac:spMkLst>
        </pc:spChg>
        <pc:spChg chg="add mod">
          <ac:chgData name="Samudrala, Sridhar" userId="4c0db0dc-1b43-4861-b910-fff039872692" providerId="ADAL" clId="{ECA5BF88-3F49-4D02-9B6D-28829389965F}" dt="2026-07-05T18:35:02.708" v="1200" actId="207"/>
          <ac:spMkLst>
            <pc:docMk/>
            <pc:sldMk cId="3413062418" sldId="987"/>
            <ac:spMk id="20" creationId="{8A358785-5E71-123B-F7F3-655E74DB1283}"/>
          </ac:spMkLst>
        </pc:spChg>
        <pc:spChg chg="add mod">
          <ac:chgData name="Samudrala, Sridhar" userId="4c0db0dc-1b43-4861-b910-fff039872692" providerId="ADAL" clId="{ECA5BF88-3F49-4D02-9B6D-28829389965F}" dt="2026-07-06T04:34:56.287" v="1642" actId="207"/>
          <ac:spMkLst>
            <pc:docMk/>
            <pc:sldMk cId="3413062418" sldId="987"/>
            <ac:spMk id="27" creationId="{1B713599-69C1-F9CE-014C-D74084D9F892}"/>
          </ac:spMkLst>
        </pc:spChg>
        <pc:spChg chg="add mod">
          <ac:chgData name="Samudrala, Sridhar" userId="4c0db0dc-1b43-4861-b910-fff039872692" providerId="ADAL" clId="{ECA5BF88-3F49-4D02-9B6D-28829389965F}" dt="2026-07-06T04:34:56.287" v="1642" actId="207"/>
          <ac:spMkLst>
            <pc:docMk/>
            <pc:sldMk cId="3413062418" sldId="987"/>
            <ac:spMk id="36" creationId="{6FE24CF3-3941-AA49-023D-80E2B9E93476}"/>
          </ac:spMkLst>
        </pc:spChg>
        <pc:spChg chg="add mod">
          <ac:chgData name="Samudrala, Sridhar" userId="4c0db0dc-1b43-4861-b910-fff039872692" providerId="ADAL" clId="{ECA5BF88-3F49-4D02-9B6D-28829389965F}" dt="2026-07-05T20:26:22.155" v="1369" actId="20577"/>
          <ac:spMkLst>
            <pc:docMk/>
            <pc:sldMk cId="3413062418" sldId="987"/>
            <ac:spMk id="38" creationId="{98FCE07A-15A6-FA62-EFD1-7E76EF29A2C7}"/>
          </ac:spMkLst>
        </pc:spChg>
        <pc:spChg chg="add mod">
          <ac:chgData name="Samudrala, Sridhar" userId="4c0db0dc-1b43-4861-b910-fff039872692" providerId="ADAL" clId="{ECA5BF88-3F49-4D02-9B6D-28829389965F}" dt="2026-07-06T04:34:56.287" v="1642" actId="207"/>
          <ac:spMkLst>
            <pc:docMk/>
            <pc:sldMk cId="3413062418" sldId="987"/>
            <ac:spMk id="40" creationId="{9B176110-A9A0-A32D-8509-6B16AD746272}"/>
          </ac:spMkLst>
        </pc:spChg>
        <pc:spChg chg="add mod">
          <ac:chgData name="Samudrala, Sridhar" userId="4c0db0dc-1b43-4861-b910-fff039872692" providerId="ADAL" clId="{ECA5BF88-3F49-4D02-9B6D-28829389965F}" dt="2026-07-05T20:26:27.025" v="1376" actId="20577"/>
          <ac:spMkLst>
            <pc:docMk/>
            <pc:sldMk cId="3413062418" sldId="987"/>
            <ac:spMk id="42" creationId="{81E7B782-1B12-3285-3FA2-EE48BBBDA156}"/>
          </ac:spMkLst>
        </pc:spChg>
        <pc:spChg chg="add mod">
          <ac:chgData name="Samudrala, Sridhar" userId="4c0db0dc-1b43-4861-b910-fff039872692" providerId="ADAL" clId="{ECA5BF88-3F49-4D02-9B6D-28829389965F}" dt="2026-07-10T04:15:10.871" v="5581" actId="20577"/>
          <ac:spMkLst>
            <pc:docMk/>
            <pc:sldMk cId="3413062418" sldId="987"/>
            <ac:spMk id="47" creationId="{5474C791-3ECB-99E2-E121-DC53B900F812}"/>
          </ac:spMkLst>
        </pc:spChg>
        <pc:spChg chg="add mod">
          <ac:chgData name="Samudrala, Sridhar" userId="4c0db0dc-1b43-4861-b910-fff039872692" providerId="ADAL" clId="{ECA5BF88-3F49-4D02-9B6D-28829389965F}" dt="2026-07-05T20:43:23.680" v="1548" actId="113"/>
          <ac:spMkLst>
            <pc:docMk/>
            <pc:sldMk cId="3413062418" sldId="987"/>
            <ac:spMk id="49" creationId="{90B27140-2EA1-3D1D-8AFF-4686D9BE045A}"/>
          </ac:spMkLst>
        </pc:spChg>
        <pc:spChg chg="add mod">
          <ac:chgData name="Samudrala, Sridhar" userId="4c0db0dc-1b43-4861-b910-fff039872692" providerId="ADAL" clId="{ECA5BF88-3F49-4D02-9B6D-28829389965F}" dt="2026-07-05T20:43:02.759" v="1526" actId="20577"/>
          <ac:spMkLst>
            <pc:docMk/>
            <pc:sldMk cId="3413062418" sldId="987"/>
            <ac:spMk id="52" creationId="{7C5E05D6-41D3-6A85-31A8-89FC85323090}"/>
          </ac:spMkLst>
        </pc:spChg>
        <pc:spChg chg="mod">
          <ac:chgData name="Samudrala, Sridhar" userId="4c0db0dc-1b43-4861-b910-fff039872692" providerId="ADAL" clId="{ECA5BF88-3F49-4D02-9B6D-28829389965F}" dt="2026-07-05T19:44:04.958" v="1209" actId="207"/>
          <ac:spMkLst>
            <pc:docMk/>
            <pc:sldMk cId="3413062418" sldId="987"/>
            <ac:spMk id="67" creationId="{EF1DEAC5-F0C9-2372-7A2A-718937205A44}"/>
          </ac:spMkLst>
        </pc:spChg>
        <pc:spChg chg="mod">
          <ac:chgData name="Samudrala, Sridhar" userId="4c0db0dc-1b43-4861-b910-fff039872692" providerId="ADAL" clId="{ECA5BF88-3F49-4D02-9B6D-28829389965F}" dt="2026-07-05T19:47:32.330" v="1234" actId="207"/>
          <ac:spMkLst>
            <pc:docMk/>
            <pc:sldMk cId="3413062418" sldId="987"/>
            <ac:spMk id="260" creationId="{A5E7C424-11A5-CA9B-CD4F-BD1DFEF91733}"/>
          </ac:spMkLst>
        </pc:spChg>
        <pc:spChg chg="mod">
          <ac:chgData name="Samudrala, Sridhar" userId="4c0db0dc-1b43-4861-b910-fff039872692" providerId="ADAL" clId="{ECA5BF88-3F49-4D02-9B6D-28829389965F}" dt="2026-07-05T19:47:26.653" v="1229" actId="207"/>
          <ac:spMkLst>
            <pc:docMk/>
            <pc:sldMk cId="3413062418" sldId="987"/>
            <ac:spMk id="293" creationId="{361D4A57-6DCC-318A-0FBB-F9EA7CDDA786}"/>
          </ac:spMkLst>
        </pc:spChg>
        <pc:cxnChg chg="mod">
          <ac:chgData name="Samudrala, Sridhar" userId="4c0db0dc-1b43-4861-b910-fff039872692" providerId="ADAL" clId="{ECA5BF88-3F49-4D02-9B6D-28829389965F}" dt="2026-07-05T20:41:08.227" v="1501" actId="1076"/>
          <ac:cxnSpMkLst>
            <pc:docMk/>
            <pc:sldMk cId="3413062418" sldId="987"/>
            <ac:cxnSpMk id="14" creationId="{748CE1F8-01D0-BB87-1E9A-B9F1A8B01D10}"/>
          </ac:cxnSpMkLst>
        </pc:cxnChg>
        <pc:cxnChg chg="add mod">
          <ac:chgData name="Samudrala, Sridhar" userId="4c0db0dc-1b43-4861-b910-fff039872692" providerId="ADAL" clId="{ECA5BF88-3F49-4D02-9B6D-28829389965F}" dt="2026-07-05T18:26:06.120" v="1193"/>
          <ac:cxnSpMkLst>
            <pc:docMk/>
            <pc:sldMk cId="3413062418" sldId="987"/>
            <ac:cxnSpMk id="18" creationId="{1674B5C2-3AA0-BD4C-693A-6369514F8B2A}"/>
          </ac:cxnSpMkLst>
        </pc:cxnChg>
        <pc:cxnChg chg="add mod">
          <ac:chgData name="Samudrala, Sridhar" userId="4c0db0dc-1b43-4861-b910-fff039872692" providerId="ADAL" clId="{ECA5BF88-3F49-4D02-9B6D-28829389965F}" dt="2026-07-05T18:26:06.120" v="1193"/>
          <ac:cxnSpMkLst>
            <pc:docMk/>
            <pc:sldMk cId="3413062418" sldId="987"/>
            <ac:cxnSpMk id="21" creationId="{72EE2B2A-3EC6-809C-5307-55F29C5EEDC1}"/>
          </ac:cxnSpMkLst>
        </pc:cxnChg>
        <pc:cxnChg chg="mod">
          <ac:chgData name="Samudrala, Sridhar" userId="4c0db0dc-1b43-4861-b910-fff039872692" providerId="ADAL" clId="{ECA5BF88-3F49-4D02-9B6D-28829389965F}" dt="2026-07-05T20:41:08.227" v="1501" actId="1076"/>
          <ac:cxnSpMkLst>
            <pc:docMk/>
            <pc:sldMk cId="3413062418" sldId="987"/>
            <ac:cxnSpMk id="22" creationId="{70658680-1D8A-D560-14DA-6A9D719E59B3}"/>
          </ac:cxnSpMkLst>
        </pc:cxnChg>
        <pc:cxnChg chg="add mod">
          <ac:chgData name="Samudrala, Sridhar" userId="4c0db0dc-1b43-4861-b910-fff039872692" providerId="ADAL" clId="{ECA5BF88-3F49-4D02-9B6D-28829389965F}" dt="2026-07-05T18:26:06.120" v="1193"/>
          <ac:cxnSpMkLst>
            <pc:docMk/>
            <pc:sldMk cId="3413062418" sldId="987"/>
            <ac:cxnSpMk id="23" creationId="{9CFADC23-C80D-0A0F-DB0F-B43AFF3588E6}"/>
          </ac:cxnSpMkLst>
        </pc:cxnChg>
        <pc:cxnChg chg="add mod">
          <ac:chgData name="Samudrala, Sridhar" userId="4c0db0dc-1b43-4861-b910-fff039872692" providerId="ADAL" clId="{ECA5BF88-3F49-4D02-9B6D-28829389965F}" dt="2026-07-05T18:26:06.120" v="1193"/>
          <ac:cxnSpMkLst>
            <pc:docMk/>
            <pc:sldMk cId="3413062418" sldId="987"/>
            <ac:cxnSpMk id="26" creationId="{E4F84A86-F54E-8D86-FF61-1034956D418C}"/>
          </ac:cxnSpMkLst>
        </pc:cxnChg>
        <pc:cxnChg chg="add mod">
          <ac:chgData name="Samudrala, Sridhar" userId="4c0db0dc-1b43-4861-b910-fff039872692" providerId="ADAL" clId="{ECA5BF88-3F49-4D02-9B6D-28829389965F}" dt="2026-07-05T20:41:08.227" v="1501" actId="1076"/>
          <ac:cxnSpMkLst>
            <pc:docMk/>
            <pc:sldMk cId="3413062418" sldId="987"/>
            <ac:cxnSpMk id="29" creationId="{9D10D519-B201-68DD-C949-9A56A2353CF9}"/>
          </ac:cxnSpMkLst>
        </pc:cxnChg>
        <pc:cxnChg chg="add mod">
          <ac:chgData name="Samudrala, Sridhar" userId="4c0db0dc-1b43-4861-b910-fff039872692" providerId="ADAL" clId="{ECA5BF88-3F49-4D02-9B6D-28829389965F}" dt="2026-07-09T18:23:23.180" v="5048" actId="14100"/>
          <ac:cxnSpMkLst>
            <pc:docMk/>
            <pc:sldMk cId="3413062418" sldId="987"/>
            <ac:cxnSpMk id="31" creationId="{72575F42-61E7-4C50-A91F-E950A576EFEC}"/>
          </ac:cxnSpMkLst>
        </pc:cxnChg>
        <pc:cxnChg chg="add mod">
          <ac:chgData name="Samudrala, Sridhar" userId="4c0db0dc-1b43-4861-b910-fff039872692" providerId="ADAL" clId="{ECA5BF88-3F49-4D02-9B6D-28829389965F}" dt="2026-07-09T18:23:16.228" v="5046" actId="14100"/>
          <ac:cxnSpMkLst>
            <pc:docMk/>
            <pc:sldMk cId="3413062418" sldId="987"/>
            <ac:cxnSpMk id="33" creationId="{9E5A771F-DDAC-D2D3-8A0B-46FB359AA644}"/>
          </ac:cxnSpMkLst>
        </pc:cxnChg>
        <pc:cxnChg chg="add mod">
          <ac:chgData name="Samudrala, Sridhar" userId="4c0db0dc-1b43-4861-b910-fff039872692" providerId="ADAL" clId="{ECA5BF88-3F49-4D02-9B6D-28829389965F}" dt="2026-07-05T20:19:54.263" v="1292" actId="1076"/>
          <ac:cxnSpMkLst>
            <pc:docMk/>
            <pc:sldMk cId="3413062418" sldId="987"/>
            <ac:cxnSpMk id="37" creationId="{61147345-97AF-D9F4-4F25-A4ABE60C84FF}"/>
          </ac:cxnSpMkLst>
        </pc:cxnChg>
        <pc:cxnChg chg="add mod">
          <ac:chgData name="Samudrala, Sridhar" userId="4c0db0dc-1b43-4861-b910-fff039872692" providerId="ADAL" clId="{ECA5BF88-3F49-4D02-9B6D-28829389965F}" dt="2026-07-05T20:19:54.263" v="1292" actId="1076"/>
          <ac:cxnSpMkLst>
            <pc:docMk/>
            <pc:sldMk cId="3413062418" sldId="987"/>
            <ac:cxnSpMk id="39" creationId="{FDFDA439-02D7-24AB-797D-4F34ABC954CB}"/>
          </ac:cxnSpMkLst>
        </pc:cxnChg>
        <pc:cxnChg chg="add mod">
          <ac:chgData name="Samudrala, Sridhar" userId="4c0db0dc-1b43-4861-b910-fff039872692" providerId="ADAL" clId="{ECA5BF88-3F49-4D02-9B6D-28829389965F}" dt="2026-07-05T20:20:05.679" v="1294" actId="1076"/>
          <ac:cxnSpMkLst>
            <pc:docMk/>
            <pc:sldMk cId="3413062418" sldId="987"/>
            <ac:cxnSpMk id="41" creationId="{E6325066-C46D-2878-D62B-3656A79AFA2A}"/>
          </ac:cxnSpMkLst>
        </pc:cxnChg>
        <pc:cxnChg chg="add mod">
          <ac:chgData name="Samudrala, Sridhar" userId="4c0db0dc-1b43-4861-b910-fff039872692" providerId="ADAL" clId="{ECA5BF88-3F49-4D02-9B6D-28829389965F}" dt="2026-07-05T20:20:05.679" v="1294" actId="1076"/>
          <ac:cxnSpMkLst>
            <pc:docMk/>
            <pc:sldMk cId="3413062418" sldId="987"/>
            <ac:cxnSpMk id="43" creationId="{7A9BCCC9-130B-9DBB-6D6D-6E5EF6F2DFFB}"/>
          </ac:cxnSpMkLst>
        </pc:cxnChg>
        <pc:cxnChg chg="add mod">
          <ac:chgData name="Samudrala, Sridhar" userId="4c0db0dc-1b43-4861-b910-fff039872692" providerId="ADAL" clId="{ECA5BF88-3F49-4D02-9B6D-28829389965F}" dt="2026-07-05T20:42:25.079" v="1510" actId="14100"/>
          <ac:cxnSpMkLst>
            <pc:docMk/>
            <pc:sldMk cId="3413062418" sldId="987"/>
            <ac:cxnSpMk id="54" creationId="{85AEAE74-C054-AD36-B708-D57B16B1D033}"/>
          </ac:cxnSpMkLst>
        </pc:cxnChg>
        <pc:cxnChg chg="add mod">
          <ac:chgData name="Samudrala, Sridhar" userId="4c0db0dc-1b43-4861-b910-fff039872692" providerId="ADAL" clId="{ECA5BF88-3F49-4D02-9B6D-28829389965F}" dt="2026-07-05T20:42:25.079" v="1510" actId="14100"/>
          <ac:cxnSpMkLst>
            <pc:docMk/>
            <pc:sldMk cId="3413062418" sldId="987"/>
            <ac:cxnSpMk id="55" creationId="{91A275DD-A566-0A91-2971-948344022CDE}"/>
          </ac:cxnSpMkLst>
        </pc:cxnChg>
        <pc:cxnChg chg="add mod">
          <ac:chgData name="Samudrala, Sridhar" userId="4c0db0dc-1b43-4861-b910-fff039872692" providerId="ADAL" clId="{ECA5BF88-3F49-4D02-9B6D-28829389965F}" dt="2026-07-05T20:42:47.519" v="1513" actId="1076"/>
          <ac:cxnSpMkLst>
            <pc:docMk/>
            <pc:sldMk cId="3413062418" sldId="987"/>
            <ac:cxnSpMk id="60" creationId="{0253DDFA-9B7E-C088-6974-4F65ED887185}"/>
          </ac:cxnSpMkLst>
        </pc:cxnChg>
      </pc:sldChg>
      <pc:sldChg chg="addSp modSp add mod ord">
        <pc:chgData name="Samudrala, Sridhar" userId="4c0db0dc-1b43-4861-b910-fff039872692" providerId="ADAL" clId="{ECA5BF88-3F49-4D02-9B6D-28829389965F}" dt="2026-07-10T04:05:34.303" v="5241" actId="20577"/>
        <pc:sldMkLst>
          <pc:docMk/>
          <pc:sldMk cId="41318764" sldId="988"/>
        </pc:sldMkLst>
        <pc:spChg chg="mod">
          <ac:chgData name="Samudrala, Sridhar" userId="4c0db0dc-1b43-4861-b910-fff039872692" providerId="ADAL" clId="{ECA5BF88-3F49-4D02-9B6D-28829389965F}" dt="2026-07-07T00:04:29.569" v="2293" actId="20577"/>
          <ac:spMkLst>
            <pc:docMk/>
            <pc:sldMk cId="41318764" sldId="988"/>
            <ac:spMk id="2" creationId="{BCEC29A7-F49D-EA77-2024-BEE8993C0FB9}"/>
          </ac:spMkLst>
        </pc:spChg>
        <pc:spChg chg="mod">
          <ac:chgData name="Samudrala, Sridhar" userId="4c0db0dc-1b43-4861-b910-fff039872692" providerId="ADAL" clId="{ECA5BF88-3F49-4D02-9B6D-28829389965F}" dt="2026-07-09T02:09:18.116" v="2856" actId="20577"/>
          <ac:spMkLst>
            <pc:docMk/>
            <pc:sldMk cId="41318764" sldId="988"/>
            <ac:spMk id="3" creationId="{5BA2AB4C-E123-025A-A06F-CFFD1A38CFC0}"/>
          </ac:spMkLst>
        </pc:spChg>
        <pc:spChg chg="mod">
          <ac:chgData name="Samudrala, Sridhar" userId="4c0db0dc-1b43-4861-b910-fff039872692" providerId="ADAL" clId="{ECA5BF88-3F49-4D02-9B6D-28829389965F}" dt="2026-07-09T02:09:22.769" v="2858" actId="20577"/>
          <ac:spMkLst>
            <pc:docMk/>
            <pc:sldMk cId="41318764" sldId="988"/>
            <ac:spMk id="5" creationId="{372D76B1-AF99-D3E8-0BBC-6ADF4BCC8BB3}"/>
          </ac:spMkLst>
        </pc:spChg>
        <pc:spChg chg="mod">
          <ac:chgData name="Samudrala, Sridhar" userId="4c0db0dc-1b43-4861-b910-fff039872692" providerId="ADAL" clId="{ECA5BF88-3F49-4D02-9B6D-28829389965F}" dt="2026-07-09T02:09:25.025" v="2859" actId="20577"/>
          <ac:spMkLst>
            <pc:docMk/>
            <pc:sldMk cId="41318764" sldId="988"/>
            <ac:spMk id="6" creationId="{00642A02-CE31-4786-6481-C9BD92823ABB}"/>
          </ac:spMkLst>
        </pc:spChg>
        <pc:spChg chg="mod">
          <ac:chgData name="Samudrala, Sridhar" userId="4c0db0dc-1b43-4861-b910-fff039872692" providerId="ADAL" clId="{ECA5BF88-3F49-4D02-9B6D-28829389965F}" dt="2026-07-09T02:09:28.676" v="2861" actId="20577"/>
          <ac:spMkLst>
            <pc:docMk/>
            <pc:sldMk cId="41318764" sldId="988"/>
            <ac:spMk id="9" creationId="{F1486A4B-91AA-5BC5-B17A-78193DB1FB8B}"/>
          </ac:spMkLst>
        </pc:spChg>
        <pc:spChg chg="mod">
          <ac:chgData name="Samudrala, Sridhar" userId="4c0db0dc-1b43-4861-b910-fff039872692" providerId="ADAL" clId="{ECA5BF88-3F49-4D02-9B6D-28829389965F}" dt="2026-07-09T02:09:12.192" v="2853" actId="20577"/>
          <ac:spMkLst>
            <pc:docMk/>
            <pc:sldMk cId="41318764" sldId="988"/>
            <ac:spMk id="12" creationId="{E3D40492-E504-6D1E-6BD4-D8540860BC91}"/>
          </ac:spMkLst>
        </pc:spChg>
        <pc:spChg chg="mod">
          <ac:chgData name="Samudrala, Sridhar" userId="4c0db0dc-1b43-4861-b910-fff039872692" providerId="ADAL" clId="{ECA5BF88-3F49-4D02-9B6D-28829389965F}" dt="2026-07-09T02:09:34.949" v="2864" actId="20577"/>
          <ac:spMkLst>
            <pc:docMk/>
            <pc:sldMk cId="41318764" sldId="988"/>
            <ac:spMk id="14" creationId="{36BFC2AE-BF49-1C81-01E4-B10CACD50AD4}"/>
          </ac:spMkLst>
        </pc:spChg>
        <pc:spChg chg="add mod">
          <ac:chgData name="Samudrala, Sridhar" userId="4c0db0dc-1b43-4861-b910-fff039872692" providerId="ADAL" clId="{ECA5BF88-3F49-4D02-9B6D-28829389965F}" dt="2026-07-05T23:25:06.683" v="1622" actId="207"/>
          <ac:spMkLst>
            <pc:docMk/>
            <pc:sldMk cId="41318764" sldId="988"/>
            <ac:spMk id="18" creationId="{E3DF725D-D56D-CE05-35F1-9B4E72BAD1F9}"/>
          </ac:spMkLst>
        </pc:spChg>
        <pc:spChg chg="add mod">
          <ac:chgData name="Samudrala, Sridhar" userId="4c0db0dc-1b43-4861-b910-fff039872692" providerId="ADAL" clId="{ECA5BF88-3F49-4D02-9B6D-28829389965F}" dt="2026-07-09T02:09:07.918" v="2851" actId="20577"/>
          <ac:spMkLst>
            <pc:docMk/>
            <pc:sldMk cId="41318764" sldId="988"/>
            <ac:spMk id="21" creationId="{51238303-C650-27BE-BE64-FD4350F4FA2F}"/>
          </ac:spMkLst>
        </pc:spChg>
        <pc:spChg chg="mod">
          <ac:chgData name="Samudrala, Sridhar" userId="4c0db0dc-1b43-4861-b910-fff039872692" providerId="ADAL" clId="{ECA5BF88-3F49-4D02-9B6D-28829389965F}" dt="2026-07-09T02:09:19.899" v="2857" actId="20577"/>
          <ac:spMkLst>
            <pc:docMk/>
            <pc:sldMk cId="41318764" sldId="988"/>
            <ac:spMk id="23" creationId="{CCDC9383-CA66-77F3-723C-C0F0FE050071}"/>
          </ac:spMkLst>
        </pc:spChg>
        <pc:spChg chg="mod">
          <ac:chgData name="Samudrala, Sridhar" userId="4c0db0dc-1b43-4861-b910-fff039872692" providerId="ADAL" clId="{ECA5BF88-3F49-4D02-9B6D-28829389965F}" dt="2026-07-09T02:09:26.486" v="2860" actId="20577"/>
          <ac:spMkLst>
            <pc:docMk/>
            <pc:sldMk cId="41318764" sldId="988"/>
            <ac:spMk id="29" creationId="{0CF7F899-02BE-8675-BD6F-C353051DEE19}"/>
          </ac:spMkLst>
        </pc:spChg>
        <pc:spChg chg="mod">
          <ac:chgData name="Samudrala, Sridhar" userId="4c0db0dc-1b43-4861-b910-fff039872692" providerId="ADAL" clId="{ECA5BF88-3F49-4D02-9B6D-28829389965F}" dt="2026-07-09T02:09:13.820" v="2854" actId="20577"/>
          <ac:spMkLst>
            <pc:docMk/>
            <pc:sldMk cId="41318764" sldId="988"/>
            <ac:spMk id="36" creationId="{5EABF2AC-5FDB-DA3B-4964-9D0C55B5AE5D}"/>
          </ac:spMkLst>
        </pc:spChg>
        <pc:spChg chg="mod">
          <ac:chgData name="Samudrala, Sridhar" userId="4c0db0dc-1b43-4861-b910-fff039872692" providerId="ADAL" clId="{ECA5BF88-3F49-4D02-9B6D-28829389965F}" dt="2026-07-09T02:09:32.082" v="2863" actId="20577"/>
          <ac:spMkLst>
            <pc:docMk/>
            <pc:sldMk cId="41318764" sldId="988"/>
            <ac:spMk id="37" creationId="{43095D02-28DE-D509-1EE3-B80CD7201597}"/>
          </ac:spMkLst>
        </pc:spChg>
        <pc:spChg chg="add mod">
          <ac:chgData name="Samudrala, Sridhar" userId="4c0db0dc-1b43-4861-b910-fff039872692" providerId="ADAL" clId="{ECA5BF88-3F49-4D02-9B6D-28829389965F}" dt="2026-07-05T23:25:04.761" v="1620" actId="207"/>
          <ac:spMkLst>
            <pc:docMk/>
            <pc:sldMk cId="41318764" sldId="988"/>
            <ac:spMk id="41" creationId="{2DCF227D-F752-6489-7CB3-CC45256ED7D3}"/>
          </ac:spMkLst>
        </pc:spChg>
        <pc:spChg chg="add mod">
          <ac:chgData name="Samudrala, Sridhar" userId="4c0db0dc-1b43-4861-b910-fff039872692" providerId="ADAL" clId="{ECA5BF88-3F49-4D02-9B6D-28829389965F}" dt="2026-07-09T02:09:04.519" v="2849" actId="20577"/>
          <ac:spMkLst>
            <pc:docMk/>
            <pc:sldMk cId="41318764" sldId="988"/>
            <ac:spMk id="43" creationId="{35745037-DDCE-61FE-ABDD-1AAC5254FF63}"/>
          </ac:spMkLst>
        </pc:spChg>
        <pc:spChg chg="add mod">
          <ac:chgData name="Samudrala, Sridhar" userId="4c0db0dc-1b43-4861-b910-fff039872692" providerId="ADAL" clId="{ECA5BF88-3F49-4D02-9B6D-28829389965F}" dt="2026-07-05T23:25:05.855" v="1621" actId="207"/>
          <ac:spMkLst>
            <pc:docMk/>
            <pc:sldMk cId="41318764" sldId="988"/>
            <ac:spMk id="45" creationId="{4369D3E3-4EAA-6F35-0BDB-B1D332C71175}"/>
          </ac:spMkLst>
        </pc:spChg>
        <pc:spChg chg="add mod">
          <ac:chgData name="Samudrala, Sridhar" userId="4c0db0dc-1b43-4861-b910-fff039872692" providerId="ADAL" clId="{ECA5BF88-3F49-4D02-9B6D-28829389965F}" dt="2026-07-09T02:09:06.195" v="2850" actId="20577"/>
          <ac:spMkLst>
            <pc:docMk/>
            <pc:sldMk cId="41318764" sldId="988"/>
            <ac:spMk id="47" creationId="{21FDE603-5D5E-803E-910A-C0DB9F5DEE51}"/>
          </ac:spMkLst>
        </pc:spChg>
        <pc:spChg chg="add mod">
          <ac:chgData name="Samudrala, Sridhar" userId="4c0db0dc-1b43-4861-b910-fff039872692" providerId="ADAL" clId="{ECA5BF88-3F49-4D02-9B6D-28829389965F}" dt="2026-07-05T23:25:07.844" v="1623" actId="207"/>
          <ac:spMkLst>
            <pc:docMk/>
            <pc:sldMk cId="41318764" sldId="988"/>
            <ac:spMk id="49" creationId="{F3D44822-074D-FC6B-476E-D8410244B26C}"/>
          </ac:spMkLst>
        </pc:spChg>
        <pc:spChg chg="add mod">
          <ac:chgData name="Samudrala, Sridhar" userId="4c0db0dc-1b43-4861-b910-fff039872692" providerId="ADAL" clId="{ECA5BF88-3F49-4D02-9B6D-28829389965F}" dt="2026-07-09T02:09:10.194" v="2852" actId="20577"/>
          <ac:spMkLst>
            <pc:docMk/>
            <pc:sldMk cId="41318764" sldId="988"/>
            <ac:spMk id="53" creationId="{55209079-7C1A-C954-86AF-783D74C382B5}"/>
          </ac:spMkLst>
        </pc:spChg>
        <pc:spChg chg="add mod">
          <ac:chgData name="Samudrala, Sridhar" userId="4c0db0dc-1b43-4861-b910-fff039872692" providerId="ADAL" clId="{ECA5BF88-3F49-4D02-9B6D-28829389965F}" dt="2026-07-05T23:25:03.375" v="1619" actId="207"/>
          <ac:spMkLst>
            <pc:docMk/>
            <pc:sldMk cId="41318764" sldId="988"/>
            <ac:spMk id="55" creationId="{B2281F49-94F9-AB47-C507-B8D64D51701C}"/>
          </ac:spMkLst>
        </pc:spChg>
        <pc:spChg chg="add mod">
          <ac:chgData name="Samudrala, Sridhar" userId="4c0db0dc-1b43-4861-b910-fff039872692" providerId="ADAL" clId="{ECA5BF88-3F49-4D02-9B6D-28829389965F}" dt="2026-07-09T02:09:02.718" v="2848" actId="20577"/>
          <ac:spMkLst>
            <pc:docMk/>
            <pc:sldMk cId="41318764" sldId="988"/>
            <ac:spMk id="57" creationId="{14E98C43-DC7C-E99D-1069-DE9AE4A8840D}"/>
          </ac:spMkLst>
        </pc:spChg>
        <pc:spChg chg="add mod">
          <ac:chgData name="Samudrala, Sridhar" userId="4c0db0dc-1b43-4861-b910-fff039872692" providerId="ADAL" clId="{ECA5BF88-3F49-4D02-9B6D-28829389965F}" dt="2026-07-05T23:24:42.987" v="1618" actId="207"/>
          <ac:spMkLst>
            <pc:docMk/>
            <pc:sldMk cId="41318764" sldId="988"/>
            <ac:spMk id="60" creationId="{4206A5BF-5CE1-E4F4-825C-A3791A70B575}"/>
          </ac:spMkLst>
        </pc:spChg>
        <pc:spChg chg="add mod">
          <ac:chgData name="Samudrala, Sridhar" userId="4c0db0dc-1b43-4861-b910-fff039872692" providerId="ADAL" clId="{ECA5BF88-3F49-4D02-9B6D-28829389965F}" dt="2026-07-09T02:09:00.450" v="2847" actId="20577"/>
          <ac:spMkLst>
            <pc:docMk/>
            <pc:sldMk cId="41318764" sldId="988"/>
            <ac:spMk id="62" creationId="{677684DE-ABEF-113D-FC6A-849EFD1238F1}"/>
          </ac:spMkLst>
        </pc:spChg>
        <pc:spChg chg="mod">
          <ac:chgData name="Samudrala, Sridhar" userId="4c0db0dc-1b43-4861-b910-fff039872692" providerId="ADAL" clId="{ECA5BF88-3F49-4D02-9B6D-28829389965F}" dt="2026-07-05T20:39:42.201" v="1497" actId="20577"/>
          <ac:spMkLst>
            <pc:docMk/>
            <pc:sldMk cId="41318764" sldId="988"/>
            <ac:spMk id="67" creationId="{E4C2D2B2-1DA7-150D-DA5D-1B8CB569A7AF}"/>
          </ac:spMkLst>
        </pc:spChg>
        <pc:spChg chg="add mod">
          <ac:chgData name="Samudrala, Sridhar" userId="4c0db0dc-1b43-4861-b910-fff039872692" providerId="ADAL" clId="{ECA5BF88-3F49-4D02-9B6D-28829389965F}" dt="2026-07-10T04:05:34.303" v="5241" actId="20577"/>
          <ac:spMkLst>
            <pc:docMk/>
            <pc:sldMk cId="41318764" sldId="988"/>
            <ac:spMk id="68" creationId="{1272FD16-FD44-F606-43E2-E2E9D05B11FE}"/>
          </ac:spMkLst>
        </pc:spChg>
        <pc:spChg chg="mod">
          <ac:chgData name="Samudrala, Sridhar" userId="4c0db0dc-1b43-4861-b910-fff039872692" providerId="ADAL" clId="{ECA5BF88-3F49-4D02-9B6D-28829389965F}" dt="2026-07-09T02:09:30.117" v="2862" actId="20577"/>
          <ac:spMkLst>
            <pc:docMk/>
            <pc:sldMk cId="41318764" sldId="988"/>
            <ac:spMk id="260" creationId="{04D911EE-DDFC-2248-B509-686743A5C7EA}"/>
          </ac:spMkLst>
        </pc:spChg>
        <pc:spChg chg="mod">
          <ac:chgData name="Samudrala, Sridhar" userId="4c0db0dc-1b43-4861-b910-fff039872692" providerId="ADAL" clId="{ECA5BF88-3F49-4D02-9B6D-28829389965F}" dt="2026-07-09T02:09:15.905" v="2855" actId="20577"/>
          <ac:spMkLst>
            <pc:docMk/>
            <pc:sldMk cId="41318764" sldId="988"/>
            <ac:spMk id="293" creationId="{6847F27A-F918-FC16-6601-F3474AF3532A}"/>
          </ac:spMkLst>
        </pc:spChg>
        <pc:cxnChg chg="add mod">
          <ac:chgData name="Samudrala, Sridhar" userId="4c0db0dc-1b43-4861-b910-fff039872692" providerId="ADAL" clId="{ECA5BF88-3F49-4D02-9B6D-28829389965F}" dt="2026-07-05T20:25:22.618" v="1352" actId="14100"/>
          <ac:cxnSpMkLst>
            <pc:docMk/>
            <pc:sldMk cId="41318764" sldId="988"/>
            <ac:cxnSpMk id="19" creationId="{E4463A7A-9481-B643-B8E4-DE32F133C520}"/>
          </ac:cxnSpMkLst>
        </pc:cxnChg>
        <pc:cxnChg chg="add mod">
          <ac:chgData name="Samudrala, Sridhar" userId="4c0db0dc-1b43-4861-b910-fff039872692" providerId="ADAL" clId="{ECA5BF88-3F49-4D02-9B6D-28829389965F}" dt="2026-07-05T20:25:12.554" v="1350" actId="14100"/>
          <ac:cxnSpMkLst>
            <pc:docMk/>
            <pc:sldMk cId="41318764" sldId="988"/>
            <ac:cxnSpMk id="22" creationId="{6C0588C7-36EE-D5EA-4986-07478035AC12}"/>
          </ac:cxnSpMkLst>
        </pc:cxnChg>
        <pc:cxnChg chg="add mod">
          <ac:chgData name="Samudrala, Sridhar" userId="4c0db0dc-1b43-4861-b910-fff039872692" providerId="ADAL" clId="{ECA5BF88-3F49-4D02-9B6D-28829389965F}" dt="2026-07-09T18:22:40.773" v="5038" actId="14100"/>
          <ac:cxnSpMkLst>
            <pc:docMk/>
            <pc:sldMk cId="41318764" sldId="988"/>
            <ac:cxnSpMk id="26" creationId="{1451EB6E-D649-760B-4809-61824AC2AA35}"/>
          </ac:cxnSpMkLst>
        </pc:cxnChg>
        <pc:cxnChg chg="add mod">
          <ac:chgData name="Samudrala, Sridhar" userId="4c0db0dc-1b43-4861-b910-fff039872692" providerId="ADAL" clId="{ECA5BF88-3F49-4D02-9B6D-28829389965F}" dt="2026-07-05T20:27:23.915" v="1379" actId="1076"/>
          <ac:cxnSpMkLst>
            <pc:docMk/>
            <pc:sldMk cId="41318764" sldId="988"/>
            <ac:cxnSpMk id="42" creationId="{A04E49F3-EFC9-4B67-5420-E09B5E1C02C6}"/>
          </ac:cxnSpMkLst>
        </pc:cxnChg>
        <pc:cxnChg chg="add mod">
          <ac:chgData name="Samudrala, Sridhar" userId="4c0db0dc-1b43-4861-b910-fff039872692" providerId="ADAL" clId="{ECA5BF88-3F49-4D02-9B6D-28829389965F}" dt="2026-07-05T20:27:23.915" v="1379" actId="1076"/>
          <ac:cxnSpMkLst>
            <pc:docMk/>
            <pc:sldMk cId="41318764" sldId="988"/>
            <ac:cxnSpMk id="44" creationId="{87FC0FFB-B212-8DC2-1D13-F9A9BEE05B3A}"/>
          </ac:cxnSpMkLst>
        </pc:cxnChg>
        <pc:cxnChg chg="add mod">
          <ac:chgData name="Samudrala, Sridhar" userId="4c0db0dc-1b43-4861-b910-fff039872692" providerId="ADAL" clId="{ECA5BF88-3F49-4D02-9B6D-28829389965F}" dt="2026-07-05T20:28:11.878" v="1395" actId="1076"/>
          <ac:cxnSpMkLst>
            <pc:docMk/>
            <pc:sldMk cId="41318764" sldId="988"/>
            <ac:cxnSpMk id="46" creationId="{2307F218-359E-930F-196C-BBD78AB2A387}"/>
          </ac:cxnSpMkLst>
        </pc:cxnChg>
        <pc:cxnChg chg="add mod">
          <ac:chgData name="Samudrala, Sridhar" userId="4c0db0dc-1b43-4861-b910-fff039872692" providerId="ADAL" clId="{ECA5BF88-3F49-4D02-9B6D-28829389965F}" dt="2026-07-05T20:28:11.878" v="1395" actId="1076"/>
          <ac:cxnSpMkLst>
            <pc:docMk/>
            <pc:sldMk cId="41318764" sldId="988"/>
            <ac:cxnSpMk id="48" creationId="{2CFF65CF-0EBC-9E6D-3DE7-22B85C465988}"/>
          </ac:cxnSpMkLst>
        </pc:cxnChg>
        <pc:cxnChg chg="add mod">
          <ac:chgData name="Samudrala, Sridhar" userId="4c0db0dc-1b43-4861-b910-fff039872692" providerId="ADAL" clId="{ECA5BF88-3F49-4D02-9B6D-28829389965F}" dt="2026-07-05T20:29:13.023" v="1405" actId="1076"/>
          <ac:cxnSpMkLst>
            <pc:docMk/>
            <pc:sldMk cId="41318764" sldId="988"/>
            <ac:cxnSpMk id="52" creationId="{25EBE94C-AA4B-BBB8-3DE8-1CFA77FAF856}"/>
          </ac:cxnSpMkLst>
        </pc:cxnChg>
        <pc:cxnChg chg="add mod">
          <ac:chgData name="Samudrala, Sridhar" userId="4c0db0dc-1b43-4861-b910-fff039872692" providerId="ADAL" clId="{ECA5BF88-3F49-4D02-9B6D-28829389965F}" dt="2026-07-05T20:29:13.023" v="1405" actId="1076"/>
          <ac:cxnSpMkLst>
            <pc:docMk/>
            <pc:sldMk cId="41318764" sldId="988"/>
            <ac:cxnSpMk id="54" creationId="{C72CE7C0-3ADB-0A77-DAAA-0728A9ECC06E}"/>
          </ac:cxnSpMkLst>
        </pc:cxnChg>
        <pc:cxnChg chg="add mod">
          <ac:chgData name="Samudrala, Sridhar" userId="4c0db0dc-1b43-4861-b910-fff039872692" providerId="ADAL" clId="{ECA5BF88-3F49-4D02-9B6D-28829389965F}" dt="2026-07-05T20:29:48.161" v="1407" actId="1076"/>
          <ac:cxnSpMkLst>
            <pc:docMk/>
            <pc:sldMk cId="41318764" sldId="988"/>
            <ac:cxnSpMk id="56" creationId="{529A7B5C-B78B-CE3D-15A6-2D7964317E96}"/>
          </ac:cxnSpMkLst>
        </pc:cxnChg>
        <pc:cxnChg chg="add mod">
          <ac:chgData name="Samudrala, Sridhar" userId="4c0db0dc-1b43-4861-b910-fff039872692" providerId="ADAL" clId="{ECA5BF88-3F49-4D02-9B6D-28829389965F}" dt="2026-07-05T20:29:48.161" v="1407" actId="1076"/>
          <ac:cxnSpMkLst>
            <pc:docMk/>
            <pc:sldMk cId="41318764" sldId="988"/>
            <ac:cxnSpMk id="58" creationId="{4473C0FC-C936-A790-C1F4-D12350B5ABD1}"/>
          </ac:cxnSpMkLst>
        </pc:cxnChg>
        <pc:cxnChg chg="add mod">
          <ac:chgData name="Samudrala, Sridhar" userId="4c0db0dc-1b43-4861-b910-fff039872692" providerId="ADAL" clId="{ECA5BF88-3F49-4D02-9B6D-28829389965F}" dt="2026-07-05T20:30:02.464" v="1409" actId="1076"/>
          <ac:cxnSpMkLst>
            <pc:docMk/>
            <pc:sldMk cId="41318764" sldId="988"/>
            <ac:cxnSpMk id="61" creationId="{1480E1C5-1F3F-874E-8128-572609A5711B}"/>
          </ac:cxnSpMkLst>
        </pc:cxnChg>
        <pc:cxnChg chg="add mod">
          <ac:chgData name="Samudrala, Sridhar" userId="4c0db0dc-1b43-4861-b910-fff039872692" providerId="ADAL" clId="{ECA5BF88-3F49-4D02-9B6D-28829389965F}" dt="2026-07-05T20:30:02.464" v="1409" actId="1076"/>
          <ac:cxnSpMkLst>
            <pc:docMk/>
            <pc:sldMk cId="41318764" sldId="988"/>
            <ac:cxnSpMk id="63" creationId="{8119D97E-7C1E-6FA1-1FBF-AD1515BB0E05}"/>
          </ac:cxnSpMkLst>
        </pc:cxnChg>
        <pc:cxnChg chg="add mod">
          <ac:chgData name="Samudrala, Sridhar" userId="4c0db0dc-1b43-4861-b910-fff039872692" providerId="ADAL" clId="{ECA5BF88-3F49-4D02-9B6D-28829389965F}" dt="2026-07-09T18:22:53.830" v="5041" actId="14100"/>
          <ac:cxnSpMkLst>
            <pc:docMk/>
            <pc:sldMk cId="41318764" sldId="988"/>
            <ac:cxnSpMk id="64" creationId="{1F824E1E-FCA5-446B-64F1-ED4ECC2F4ECF}"/>
          </ac:cxnSpMkLst>
        </pc:cxnChg>
      </pc:sldChg>
      <pc:sldChg chg="addSp delSp modSp add mod">
        <pc:chgData name="Samudrala, Sridhar" userId="4c0db0dc-1b43-4861-b910-fff039872692" providerId="ADAL" clId="{ECA5BF88-3F49-4D02-9B6D-28829389965F}" dt="2026-07-10T16:25:52.274" v="6131" actId="478"/>
        <pc:sldMkLst>
          <pc:docMk/>
          <pc:sldMk cId="1893712538" sldId="989"/>
        </pc:sldMkLst>
        <pc:spChg chg="mod">
          <ac:chgData name="Samudrala, Sridhar" userId="4c0db0dc-1b43-4861-b910-fff039872692" providerId="ADAL" clId="{ECA5BF88-3F49-4D02-9B6D-28829389965F}" dt="2026-07-06T16:52:19.812" v="2159" actId="20577"/>
          <ac:spMkLst>
            <pc:docMk/>
            <pc:sldMk cId="1893712538" sldId="989"/>
            <ac:spMk id="2" creationId="{8C9382A9-9ECE-9721-5765-51FE34BFBFD6}"/>
          </ac:spMkLst>
        </pc:spChg>
        <pc:spChg chg="add mod">
          <ac:chgData name="Samudrala, Sridhar" userId="4c0db0dc-1b43-4861-b910-fff039872692" providerId="ADAL" clId="{ECA5BF88-3F49-4D02-9B6D-28829389965F}" dt="2026-07-06T04:34:37.916" v="1639" actId="207"/>
          <ac:spMkLst>
            <pc:docMk/>
            <pc:sldMk cId="1893712538" sldId="989"/>
            <ac:spMk id="3" creationId="{EE0FF49E-2EAB-C51D-1FF3-13F09A77F7F2}"/>
          </ac:spMkLst>
        </pc:spChg>
        <pc:spChg chg="add mod">
          <ac:chgData name="Samudrala, Sridhar" userId="4c0db0dc-1b43-4861-b910-fff039872692" providerId="ADAL" clId="{ECA5BF88-3F49-4D02-9B6D-28829389965F}" dt="2026-07-05T20:33:06.254" v="1468" actId="20577"/>
          <ac:spMkLst>
            <pc:docMk/>
            <pc:sldMk cId="1893712538" sldId="989"/>
            <ac:spMk id="6" creationId="{06A67F1E-4C5A-0CA7-DA27-1DC932A0A7C1}"/>
          </ac:spMkLst>
        </pc:spChg>
        <pc:spChg chg="add mod">
          <ac:chgData name="Samudrala, Sridhar" userId="4c0db0dc-1b43-4861-b910-fff039872692" providerId="ADAL" clId="{ECA5BF88-3F49-4D02-9B6D-28829389965F}" dt="2026-07-05T20:32:53.537" v="1462"/>
          <ac:spMkLst>
            <pc:docMk/>
            <pc:sldMk cId="1893712538" sldId="989"/>
            <ac:spMk id="9" creationId="{CA302202-9427-F3D3-99D7-B439E8BAD47C}"/>
          </ac:spMkLst>
        </pc:spChg>
        <pc:spChg chg="add mod">
          <ac:chgData name="Samudrala, Sridhar" userId="4c0db0dc-1b43-4861-b910-fff039872692" providerId="ADAL" clId="{ECA5BF88-3F49-4D02-9B6D-28829389965F}" dt="2026-07-10T04:21:06.564" v="5730" actId="20577"/>
          <ac:spMkLst>
            <pc:docMk/>
            <pc:sldMk cId="1893712538" sldId="989"/>
            <ac:spMk id="14" creationId="{2AED1DC8-AD8B-E27C-8B96-B99D105B5F42}"/>
          </ac:spMkLst>
        </pc:spChg>
        <pc:spChg chg="add mod">
          <ac:chgData name="Samudrala, Sridhar" userId="4c0db0dc-1b43-4861-b910-fff039872692" providerId="ADAL" clId="{ECA5BF88-3F49-4D02-9B6D-28829389965F}" dt="2026-07-05T20:34:16.338" v="1471"/>
          <ac:spMkLst>
            <pc:docMk/>
            <pc:sldMk cId="1893712538" sldId="989"/>
            <ac:spMk id="21" creationId="{C648BE6F-AF88-B60E-9EFB-8F6746A478A6}"/>
          </ac:spMkLst>
        </pc:spChg>
        <pc:spChg chg="add mod">
          <ac:chgData name="Samudrala, Sridhar" userId="4c0db0dc-1b43-4861-b910-fff039872692" providerId="ADAL" clId="{ECA5BF88-3F49-4D02-9B6D-28829389965F}" dt="2026-07-05T20:34:16.338" v="1471"/>
          <ac:spMkLst>
            <pc:docMk/>
            <pc:sldMk cId="1893712538" sldId="989"/>
            <ac:spMk id="33" creationId="{7D14ED65-786C-DCFC-954A-106D16618E84}"/>
          </ac:spMkLst>
        </pc:spChg>
        <pc:spChg chg="add mod">
          <ac:chgData name="Samudrala, Sridhar" userId="4c0db0dc-1b43-4861-b910-fff039872692" providerId="ADAL" clId="{ECA5BF88-3F49-4D02-9B6D-28829389965F}" dt="2026-07-05T20:34:16.338" v="1471"/>
          <ac:spMkLst>
            <pc:docMk/>
            <pc:sldMk cId="1893712538" sldId="989"/>
            <ac:spMk id="35" creationId="{F1F7722D-F9A2-5988-98BC-B86B522DE7A0}"/>
          </ac:spMkLst>
        </pc:spChg>
        <pc:spChg chg="add mod">
          <ac:chgData name="Samudrala, Sridhar" userId="4c0db0dc-1b43-4861-b910-fff039872692" providerId="ADAL" clId="{ECA5BF88-3F49-4D02-9B6D-28829389965F}" dt="2026-07-05T20:34:16.338" v="1471"/>
          <ac:spMkLst>
            <pc:docMk/>
            <pc:sldMk cId="1893712538" sldId="989"/>
            <ac:spMk id="36" creationId="{EAA69C06-8E4C-4BAB-A39D-CB223D587A0B}"/>
          </ac:spMkLst>
        </pc:spChg>
        <pc:spChg chg="add mod">
          <ac:chgData name="Samudrala, Sridhar" userId="4c0db0dc-1b43-4861-b910-fff039872692" providerId="ADAL" clId="{ECA5BF88-3F49-4D02-9B6D-28829389965F}" dt="2026-07-06T04:34:37.916" v="1639" actId="207"/>
          <ac:spMkLst>
            <pc:docMk/>
            <pc:sldMk cId="1893712538" sldId="989"/>
            <ac:spMk id="38" creationId="{5A839A6D-F500-F466-0040-B820F391629A}"/>
          </ac:spMkLst>
        </pc:spChg>
        <pc:spChg chg="add mod">
          <ac:chgData name="Samudrala, Sridhar" userId="4c0db0dc-1b43-4861-b910-fff039872692" providerId="ADAL" clId="{ECA5BF88-3F49-4D02-9B6D-28829389965F}" dt="2026-07-05T20:37:42.188" v="1485" actId="20577"/>
          <ac:spMkLst>
            <pc:docMk/>
            <pc:sldMk cId="1893712538" sldId="989"/>
            <ac:spMk id="40" creationId="{783455E1-A35D-FFAF-5044-09B6F320A33E}"/>
          </ac:spMkLst>
        </pc:spChg>
        <pc:spChg chg="add mod">
          <ac:chgData name="Samudrala, Sridhar" userId="4c0db0dc-1b43-4861-b910-fff039872692" providerId="ADAL" clId="{ECA5BF88-3F49-4D02-9B6D-28829389965F}" dt="2026-07-06T04:34:37.916" v="1639" actId="207"/>
          <ac:spMkLst>
            <pc:docMk/>
            <pc:sldMk cId="1893712538" sldId="989"/>
            <ac:spMk id="54" creationId="{F101F836-62F2-552B-029E-FCA2445F69AF}"/>
          </ac:spMkLst>
        </pc:spChg>
        <pc:spChg chg="add mod">
          <ac:chgData name="Samudrala, Sridhar" userId="4c0db0dc-1b43-4861-b910-fff039872692" providerId="ADAL" clId="{ECA5BF88-3F49-4D02-9B6D-28829389965F}" dt="2026-07-05T20:37:38.973" v="1484" actId="6549"/>
          <ac:spMkLst>
            <pc:docMk/>
            <pc:sldMk cId="1893712538" sldId="989"/>
            <ac:spMk id="57" creationId="{3891AAB0-31E8-53ED-13E6-C9B5D37FD9EA}"/>
          </ac:spMkLst>
        </pc:spChg>
        <pc:cxnChg chg="add mod">
          <ac:chgData name="Samudrala, Sridhar" userId="4c0db0dc-1b43-4861-b910-fff039872692" providerId="ADAL" clId="{ECA5BF88-3F49-4D02-9B6D-28829389965F}" dt="2026-07-05T20:32:53.537" v="1462"/>
          <ac:cxnSpMkLst>
            <pc:docMk/>
            <pc:sldMk cId="1893712538" sldId="989"/>
            <ac:cxnSpMk id="5" creationId="{C77E7111-DACF-2B32-BB28-5152BEE53CDD}"/>
          </ac:cxnSpMkLst>
        </pc:cxnChg>
        <pc:cxnChg chg="add mod">
          <ac:chgData name="Samudrala, Sridhar" userId="4c0db0dc-1b43-4861-b910-fff039872692" providerId="ADAL" clId="{ECA5BF88-3F49-4D02-9B6D-28829389965F}" dt="2026-07-05T20:32:53.537" v="1462"/>
          <ac:cxnSpMkLst>
            <pc:docMk/>
            <pc:sldMk cId="1893712538" sldId="989"/>
            <ac:cxnSpMk id="10" creationId="{01A0D128-281A-C85C-FB11-6241739831DB}"/>
          </ac:cxnSpMkLst>
        </pc:cxnChg>
        <pc:cxnChg chg="add mod">
          <ac:chgData name="Samudrala, Sridhar" userId="4c0db0dc-1b43-4861-b910-fff039872692" providerId="ADAL" clId="{ECA5BF88-3F49-4D02-9B6D-28829389965F}" dt="2026-07-05T20:32:53.537" v="1462"/>
          <ac:cxnSpMkLst>
            <pc:docMk/>
            <pc:sldMk cId="1893712538" sldId="989"/>
            <ac:cxnSpMk id="17" creationId="{D094F35B-2788-5BD2-1067-9D2C6F5145BA}"/>
          </ac:cxnSpMkLst>
        </pc:cxnChg>
        <pc:cxnChg chg="add mod">
          <ac:chgData name="Samudrala, Sridhar" userId="4c0db0dc-1b43-4861-b910-fff039872692" providerId="ADAL" clId="{ECA5BF88-3F49-4D02-9B6D-28829389965F}" dt="2026-07-05T20:32:53.537" v="1462"/>
          <ac:cxnSpMkLst>
            <pc:docMk/>
            <pc:sldMk cId="1893712538" sldId="989"/>
            <ac:cxnSpMk id="18" creationId="{B465E240-DD9B-6833-9CEE-FBAF912A85D5}"/>
          </ac:cxnSpMkLst>
        </pc:cxnChg>
        <pc:cxnChg chg="add mod">
          <ac:chgData name="Samudrala, Sridhar" userId="4c0db0dc-1b43-4861-b910-fff039872692" providerId="ADAL" clId="{ECA5BF88-3F49-4D02-9B6D-28829389965F}" dt="2026-07-05T20:34:16.338" v="1471"/>
          <ac:cxnSpMkLst>
            <pc:docMk/>
            <pc:sldMk cId="1893712538" sldId="989"/>
            <ac:cxnSpMk id="34" creationId="{8E97B7E6-E414-5B78-441D-E8F3C2F4F522}"/>
          </ac:cxnSpMkLst>
        </pc:cxnChg>
        <pc:cxnChg chg="add mod">
          <ac:chgData name="Samudrala, Sridhar" userId="4c0db0dc-1b43-4861-b910-fff039872692" providerId="ADAL" clId="{ECA5BF88-3F49-4D02-9B6D-28829389965F}" dt="2026-07-05T20:34:16.338" v="1471"/>
          <ac:cxnSpMkLst>
            <pc:docMk/>
            <pc:sldMk cId="1893712538" sldId="989"/>
            <ac:cxnSpMk id="37" creationId="{32781317-C262-7C34-934D-6A2114C1D480}"/>
          </ac:cxnSpMkLst>
        </pc:cxnChg>
        <pc:cxnChg chg="add mod">
          <ac:chgData name="Samudrala, Sridhar" userId="4c0db0dc-1b43-4861-b910-fff039872692" providerId="ADAL" clId="{ECA5BF88-3F49-4D02-9B6D-28829389965F}" dt="2026-07-05T20:36:48.120" v="1480" actId="14100"/>
          <ac:cxnSpMkLst>
            <pc:docMk/>
            <pc:sldMk cId="1893712538" sldId="989"/>
            <ac:cxnSpMk id="39" creationId="{CE96C737-56C0-F98F-E2E4-56B01B141A42}"/>
          </ac:cxnSpMkLst>
        </pc:cxnChg>
        <pc:cxnChg chg="add mod">
          <ac:chgData name="Samudrala, Sridhar" userId="4c0db0dc-1b43-4861-b910-fff039872692" providerId="ADAL" clId="{ECA5BF88-3F49-4D02-9B6D-28829389965F}" dt="2026-07-05T20:36:48.120" v="1480" actId="14100"/>
          <ac:cxnSpMkLst>
            <pc:docMk/>
            <pc:sldMk cId="1893712538" sldId="989"/>
            <ac:cxnSpMk id="41" creationId="{27BDEC03-62F0-D01A-E029-87B5E9BD65A2}"/>
          </ac:cxnSpMkLst>
        </pc:cxnChg>
        <pc:cxnChg chg="add mod">
          <ac:chgData name="Samudrala, Sridhar" userId="4c0db0dc-1b43-4861-b910-fff039872692" providerId="ADAL" clId="{ECA5BF88-3F49-4D02-9B6D-28829389965F}" dt="2026-07-05T20:37:26.423" v="1482" actId="1076"/>
          <ac:cxnSpMkLst>
            <pc:docMk/>
            <pc:sldMk cId="1893712538" sldId="989"/>
            <ac:cxnSpMk id="55" creationId="{4563F486-5F44-10FB-09D9-FA4E00A08832}"/>
          </ac:cxnSpMkLst>
        </pc:cxnChg>
        <pc:cxnChg chg="add mod">
          <ac:chgData name="Samudrala, Sridhar" userId="4c0db0dc-1b43-4861-b910-fff039872692" providerId="ADAL" clId="{ECA5BF88-3F49-4D02-9B6D-28829389965F}" dt="2026-07-05T20:37:26.423" v="1482" actId="1076"/>
          <ac:cxnSpMkLst>
            <pc:docMk/>
            <pc:sldMk cId="1893712538" sldId="989"/>
            <ac:cxnSpMk id="58" creationId="{AB17D3ED-9906-87F5-6611-84270ADE6A1B}"/>
          </ac:cxnSpMkLst>
        </pc:cxnChg>
        <pc:cxnChg chg="add mod">
          <ac:chgData name="Samudrala, Sridhar" userId="4c0db0dc-1b43-4861-b910-fff039872692" providerId="ADAL" clId="{ECA5BF88-3F49-4D02-9B6D-28829389965F}" dt="2026-07-05T20:44:27.313" v="1553" actId="14100"/>
          <ac:cxnSpMkLst>
            <pc:docMk/>
            <pc:sldMk cId="1893712538" sldId="989"/>
            <ac:cxnSpMk id="59" creationId="{7B73698F-2EBD-518B-FC9B-601595C96B71}"/>
          </ac:cxnSpMkLst>
        </pc:cxnChg>
        <pc:cxnChg chg="add mod">
          <ac:chgData name="Samudrala, Sridhar" userId="4c0db0dc-1b43-4861-b910-fff039872692" providerId="ADAL" clId="{ECA5BF88-3F49-4D02-9B6D-28829389965F}" dt="2026-07-05T20:44:35.957" v="1555" actId="14100"/>
          <ac:cxnSpMkLst>
            <pc:docMk/>
            <pc:sldMk cId="1893712538" sldId="989"/>
            <ac:cxnSpMk id="60" creationId="{45069E15-9570-AAE1-F978-7897BDD7CAF0}"/>
          </ac:cxnSpMkLst>
        </pc:cxnChg>
      </pc:sldChg>
      <pc:sldChg chg="addSp modSp add mod">
        <pc:chgData name="Samudrala, Sridhar" userId="4c0db0dc-1b43-4861-b910-fff039872692" providerId="ADAL" clId="{ECA5BF88-3F49-4D02-9B6D-28829389965F}" dt="2026-07-10T04:24:14.773" v="5930" actId="20577"/>
        <pc:sldMkLst>
          <pc:docMk/>
          <pc:sldMk cId="1348477480" sldId="990"/>
        </pc:sldMkLst>
        <pc:spChg chg="mod">
          <ac:chgData name="Samudrala, Sridhar" userId="4c0db0dc-1b43-4861-b910-fff039872692" providerId="ADAL" clId="{ECA5BF88-3F49-4D02-9B6D-28829389965F}" dt="2026-07-06T16:52:31.731" v="2169" actId="20577"/>
          <ac:spMkLst>
            <pc:docMk/>
            <pc:sldMk cId="1348477480" sldId="990"/>
            <ac:spMk id="2" creationId="{2AA9C434-4615-F37C-9407-2912190A4920}"/>
          </ac:spMkLst>
        </pc:spChg>
        <pc:spChg chg="add mod">
          <ac:chgData name="Samudrala, Sridhar" userId="4c0db0dc-1b43-4861-b910-fff039872692" providerId="ADAL" clId="{ECA5BF88-3F49-4D02-9B6D-28829389965F}" dt="2026-07-06T04:34:23.067" v="1638" actId="207"/>
          <ac:spMkLst>
            <pc:docMk/>
            <pc:sldMk cId="1348477480" sldId="990"/>
            <ac:spMk id="10" creationId="{1873E331-A35B-9752-678E-C211DFC5CABF}"/>
          </ac:spMkLst>
        </pc:spChg>
        <pc:spChg chg="add mod">
          <ac:chgData name="Samudrala, Sridhar" userId="4c0db0dc-1b43-4861-b910-fff039872692" providerId="ADAL" clId="{ECA5BF88-3F49-4D02-9B6D-28829389965F}" dt="2026-07-05T20:53:02.222" v="1572" actId="20577"/>
          <ac:spMkLst>
            <pc:docMk/>
            <pc:sldMk cId="1348477480" sldId="990"/>
            <ac:spMk id="17" creationId="{F58784B2-D5E6-5F6D-4964-915BFB1C44E3}"/>
          </ac:spMkLst>
        </pc:spChg>
        <pc:spChg chg="add mod">
          <ac:chgData name="Samudrala, Sridhar" userId="4c0db0dc-1b43-4861-b910-fff039872692" providerId="ADAL" clId="{ECA5BF88-3F49-4D02-9B6D-28829389965F}" dt="2026-07-06T04:34:23.067" v="1638" actId="207"/>
          <ac:spMkLst>
            <pc:docMk/>
            <pc:sldMk cId="1348477480" sldId="990"/>
            <ac:spMk id="33" creationId="{ED810316-4ECC-89EC-2F95-907F783D2A4B}"/>
          </ac:spMkLst>
        </pc:spChg>
        <pc:spChg chg="add mod">
          <ac:chgData name="Samudrala, Sridhar" userId="4c0db0dc-1b43-4861-b910-fff039872692" providerId="ADAL" clId="{ECA5BF88-3F49-4D02-9B6D-28829389965F}" dt="2026-07-05T20:53:51.078" v="1580" actId="20577"/>
          <ac:spMkLst>
            <pc:docMk/>
            <pc:sldMk cId="1348477480" sldId="990"/>
            <ac:spMk id="35" creationId="{53F811F6-B129-76CA-0583-B43A5D163458}"/>
          </ac:spMkLst>
        </pc:spChg>
        <pc:spChg chg="add mod">
          <ac:chgData name="Samudrala, Sridhar" userId="4c0db0dc-1b43-4861-b910-fff039872692" providerId="ADAL" clId="{ECA5BF88-3F49-4D02-9B6D-28829389965F}" dt="2026-07-06T04:34:23.067" v="1638" actId="207"/>
          <ac:spMkLst>
            <pc:docMk/>
            <pc:sldMk cId="1348477480" sldId="990"/>
            <ac:spMk id="37" creationId="{2F7FBE71-BACD-ACE6-D2CA-EECEA4F2FFC3}"/>
          </ac:spMkLst>
        </pc:spChg>
        <pc:spChg chg="add mod">
          <ac:chgData name="Samudrala, Sridhar" userId="4c0db0dc-1b43-4861-b910-fff039872692" providerId="ADAL" clId="{ECA5BF88-3F49-4D02-9B6D-28829389965F}" dt="2026-07-05T20:54:57.738" v="1585" actId="20577"/>
          <ac:spMkLst>
            <pc:docMk/>
            <pc:sldMk cId="1348477480" sldId="990"/>
            <ac:spMk id="39" creationId="{6F7560BC-322B-FD45-BF9E-6195A151D62C}"/>
          </ac:spMkLst>
        </pc:spChg>
        <pc:spChg chg="add mod">
          <ac:chgData name="Samudrala, Sridhar" userId="4c0db0dc-1b43-4861-b910-fff039872692" providerId="ADAL" clId="{ECA5BF88-3F49-4D02-9B6D-28829389965F}" dt="2026-07-06T04:34:23.067" v="1638" actId="207"/>
          <ac:spMkLst>
            <pc:docMk/>
            <pc:sldMk cId="1348477480" sldId="990"/>
            <ac:spMk id="41" creationId="{D2AD98E2-9654-F421-D58F-4A26F3839684}"/>
          </ac:spMkLst>
        </pc:spChg>
        <pc:spChg chg="add mod">
          <ac:chgData name="Samudrala, Sridhar" userId="4c0db0dc-1b43-4861-b910-fff039872692" providerId="ADAL" clId="{ECA5BF88-3F49-4D02-9B6D-28829389965F}" dt="2026-07-05T20:56:44.730" v="1587" actId="1076"/>
          <ac:spMkLst>
            <pc:docMk/>
            <pc:sldMk cId="1348477480" sldId="990"/>
            <ac:spMk id="43" creationId="{70D3F5E4-31BE-B815-41C1-09059E59A69E}"/>
          </ac:spMkLst>
        </pc:spChg>
        <pc:spChg chg="add mod">
          <ac:chgData name="Samudrala, Sridhar" userId="4c0db0dc-1b43-4861-b910-fff039872692" providerId="ADAL" clId="{ECA5BF88-3F49-4D02-9B6D-28829389965F}" dt="2026-07-06T04:34:23.067" v="1638" actId="207"/>
          <ac:spMkLst>
            <pc:docMk/>
            <pc:sldMk cId="1348477480" sldId="990"/>
            <ac:spMk id="45" creationId="{1650EEDD-1914-B12B-F25A-1C017B18B821}"/>
          </ac:spMkLst>
        </pc:spChg>
        <pc:spChg chg="add mod">
          <ac:chgData name="Samudrala, Sridhar" userId="4c0db0dc-1b43-4861-b910-fff039872692" providerId="ADAL" clId="{ECA5BF88-3F49-4D02-9B6D-28829389965F}" dt="2026-07-05T20:59:18.668" v="1605" actId="20577"/>
          <ac:spMkLst>
            <pc:docMk/>
            <pc:sldMk cId="1348477480" sldId="990"/>
            <ac:spMk id="47" creationId="{50A8662D-8FEC-BD78-8753-B8283E104DD9}"/>
          </ac:spMkLst>
        </pc:spChg>
        <pc:spChg chg="add mod">
          <ac:chgData name="Samudrala, Sridhar" userId="4c0db0dc-1b43-4861-b910-fff039872692" providerId="ADAL" clId="{ECA5BF88-3F49-4D02-9B6D-28829389965F}" dt="2026-07-05T20:58:19.522" v="1593" actId="1076"/>
          <ac:spMkLst>
            <pc:docMk/>
            <pc:sldMk cId="1348477480" sldId="990"/>
            <ac:spMk id="48" creationId="{667A05CB-52DB-3737-83F7-7895D5ED3096}"/>
          </ac:spMkLst>
        </pc:spChg>
        <pc:spChg chg="add mod">
          <ac:chgData name="Samudrala, Sridhar" userId="4c0db0dc-1b43-4861-b910-fff039872692" providerId="ADAL" clId="{ECA5BF88-3F49-4D02-9B6D-28829389965F}" dt="2026-07-10T04:24:14.773" v="5930" actId="20577"/>
          <ac:spMkLst>
            <pc:docMk/>
            <pc:sldMk cId="1348477480" sldId="990"/>
            <ac:spMk id="54" creationId="{D6BA4FA1-1091-29E1-C815-3F3235F8C014}"/>
          </ac:spMkLst>
        </pc:spChg>
        <pc:cxnChg chg="add mod">
          <ac:chgData name="Samudrala, Sridhar" userId="4c0db0dc-1b43-4861-b910-fff039872692" providerId="ADAL" clId="{ECA5BF88-3F49-4D02-9B6D-28829389965F}" dt="2026-07-05T20:52:54.629" v="1568" actId="1076"/>
          <ac:cxnSpMkLst>
            <pc:docMk/>
            <pc:sldMk cId="1348477480" sldId="990"/>
            <ac:cxnSpMk id="15" creationId="{186F4AB4-8178-3352-0FE8-7D2E23767893}"/>
          </ac:cxnSpMkLst>
        </pc:cxnChg>
        <pc:cxnChg chg="add mod">
          <ac:chgData name="Samudrala, Sridhar" userId="4c0db0dc-1b43-4861-b910-fff039872692" providerId="ADAL" clId="{ECA5BF88-3F49-4D02-9B6D-28829389965F}" dt="2026-07-05T20:52:54.629" v="1568" actId="1076"/>
          <ac:cxnSpMkLst>
            <pc:docMk/>
            <pc:sldMk cId="1348477480" sldId="990"/>
            <ac:cxnSpMk id="31" creationId="{0AB3BABD-120F-52E2-545B-33BB69A7D83D}"/>
          </ac:cxnSpMkLst>
        </pc:cxnChg>
        <pc:cxnChg chg="add mod">
          <ac:chgData name="Samudrala, Sridhar" userId="4c0db0dc-1b43-4861-b910-fff039872692" providerId="ADAL" clId="{ECA5BF88-3F49-4D02-9B6D-28829389965F}" dt="2026-07-05T20:53:46.390" v="1578" actId="1076"/>
          <ac:cxnSpMkLst>
            <pc:docMk/>
            <pc:sldMk cId="1348477480" sldId="990"/>
            <ac:cxnSpMk id="34" creationId="{1F6427AA-8F33-B099-B9C2-240A3DEADEB1}"/>
          </ac:cxnSpMkLst>
        </pc:cxnChg>
        <pc:cxnChg chg="add mod">
          <ac:chgData name="Samudrala, Sridhar" userId="4c0db0dc-1b43-4861-b910-fff039872692" providerId="ADAL" clId="{ECA5BF88-3F49-4D02-9B6D-28829389965F}" dt="2026-07-05T20:53:46.390" v="1578" actId="1076"/>
          <ac:cxnSpMkLst>
            <pc:docMk/>
            <pc:sldMk cId="1348477480" sldId="990"/>
            <ac:cxnSpMk id="36" creationId="{CF31768D-AA6B-E6B4-91BC-370FDAB07005}"/>
          </ac:cxnSpMkLst>
        </pc:cxnChg>
        <pc:cxnChg chg="add mod">
          <ac:chgData name="Samudrala, Sridhar" userId="4c0db0dc-1b43-4861-b910-fff039872692" providerId="ADAL" clId="{ECA5BF88-3F49-4D02-9B6D-28829389965F}" dt="2026-07-05T20:54:53.529" v="1583" actId="1076"/>
          <ac:cxnSpMkLst>
            <pc:docMk/>
            <pc:sldMk cId="1348477480" sldId="990"/>
            <ac:cxnSpMk id="38" creationId="{D34C2289-852A-6985-E716-037EFB8699F9}"/>
          </ac:cxnSpMkLst>
        </pc:cxnChg>
        <pc:cxnChg chg="add mod">
          <ac:chgData name="Samudrala, Sridhar" userId="4c0db0dc-1b43-4861-b910-fff039872692" providerId="ADAL" clId="{ECA5BF88-3F49-4D02-9B6D-28829389965F}" dt="2026-07-05T20:54:53.529" v="1583" actId="1076"/>
          <ac:cxnSpMkLst>
            <pc:docMk/>
            <pc:sldMk cId="1348477480" sldId="990"/>
            <ac:cxnSpMk id="40" creationId="{06465CB3-5D18-7403-F91B-9D824D95C616}"/>
          </ac:cxnSpMkLst>
        </pc:cxnChg>
        <pc:cxnChg chg="add mod">
          <ac:chgData name="Samudrala, Sridhar" userId="4c0db0dc-1b43-4861-b910-fff039872692" providerId="ADAL" clId="{ECA5BF88-3F49-4D02-9B6D-28829389965F}" dt="2026-07-05T20:56:44.730" v="1587" actId="1076"/>
          <ac:cxnSpMkLst>
            <pc:docMk/>
            <pc:sldMk cId="1348477480" sldId="990"/>
            <ac:cxnSpMk id="42" creationId="{25CCF5A8-B147-5ACB-2CE8-A03228F889E4}"/>
          </ac:cxnSpMkLst>
        </pc:cxnChg>
        <pc:cxnChg chg="add mod">
          <ac:chgData name="Samudrala, Sridhar" userId="4c0db0dc-1b43-4861-b910-fff039872692" providerId="ADAL" clId="{ECA5BF88-3F49-4D02-9B6D-28829389965F}" dt="2026-07-05T20:56:44.730" v="1587" actId="1076"/>
          <ac:cxnSpMkLst>
            <pc:docMk/>
            <pc:sldMk cId="1348477480" sldId="990"/>
            <ac:cxnSpMk id="44" creationId="{A12F8443-E48F-F98D-7231-C2D984688EFF}"/>
          </ac:cxnSpMkLst>
        </pc:cxnChg>
        <pc:cxnChg chg="add mod">
          <ac:chgData name="Samudrala, Sridhar" userId="4c0db0dc-1b43-4861-b910-fff039872692" providerId="ADAL" clId="{ECA5BF88-3F49-4D02-9B6D-28829389965F}" dt="2026-07-05T20:58:59.625" v="1597" actId="14100"/>
          <ac:cxnSpMkLst>
            <pc:docMk/>
            <pc:sldMk cId="1348477480" sldId="990"/>
            <ac:cxnSpMk id="46" creationId="{3865254D-DF3A-4266-75E8-3F68882D58D7}"/>
          </ac:cxnSpMkLst>
        </pc:cxnChg>
        <pc:cxnChg chg="add mod">
          <ac:chgData name="Samudrala, Sridhar" userId="4c0db0dc-1b43-4861-b910-fff039872692" providerId="ADAL" clId="{ECA5BF88-3F49-4D02-9B6D-28829389965F}" dt="2026-07-05T20:58:54.872" v="1596" actId="14100"/>
          <ac:cxnSpMkLst>
            <pc:docMk/>
            <pc:sldMk cId="1348477480" sldId="990"/>
            <ac:cxnSpMk id="49" creationId="{301BCA6E-74A8-1251-5325-DED6BF82D409}"/>
          </ac:cxnSpMkLst>
        </pc:cxnChg>
        <pc:cxnChg chg="add mod">
          <ac:chgData name="Samudrala, Sridhar" userId="4c0db0dc-1b43-4861-b910-fff039872692" providerId="ADAL" clId="{ECA5BF88-3F49-4D02-9B6D-28829389965F}" dt="2026-07-05T20:59:06.029" v="1598" actId="14100"/>
          <ac:cxnSpMkLst>
            <pc:docMk/>
            <pc:sldMk cId="1348477480" sldId="990"/>
            <ac:cxnSpMk id="52" creationId="{AE986D78-520B-21CA-EFFD-C994E159D89C}"/>
          </ac:cxnSpMkLst>
        </pc:cxnChg>
        <pc:cxnChg chg="add mod">
          <ac:chgData name="Samudrala, Sridhar" userId="4c0db0dc-1b43-4861-b910-fff039872692" providerId="ADAL" clId="{ECA5BF88-3F49-4D02-9B6D-28829389965F}" dt="2026-07-05T20:59:08.654" v="1599" actId="14100"/>
          <ac:cxnSpMkLst>
            <pc:docMk/>
            <pc:sldMk cId="1348477480" sldId="990"/>
            <ac:cxnSpMk id="53" creationId="{5F9E42A0-E8C6-6965-C81E-635DC8F5828A}"/>
          </ac:cxnSpMkLst>
        </pc:cxnChg>
        <pc:cxnChg chg="add mod">
          <ac:chgData name="Samudrala, Sridhar" userId="4c0db0dc-1b43-4861-b910-fff039872692" providerId="ADAL" clId="{ECA5BF88-3F49-4D02-9B6D-28829389965F}" dt="2026-07-05T21:00:22.562" v="1612" actId="14100"/>
          <ac:cxnSpMkLst>
            <pc:docMk/>
            <pc:sldMk cId="1348477480" sldId="990"/>
            <ac:cxnSpMk id="64" creationId="{7326D21B-E8F1-BBBA-EAA0-C853EFD9B264}"/>
          </ac:cxnSpMkLst>
        </pc:cxnChg>
        <pc:cxnChg chg="add mod">
          <ac:chgData name="Samudrala, Sridhar" userId="4c0db0dc-1b43-4861-b910-fff039872692" providerId="ADAL" clId="{ECA5BF88-3F49-4D02-9B6D-28829389965F}" dt="2026-07-06T04:26:11.476" v="1626" actId="14100"/>
          <ac:cxnSpMkLst>
            <pc:docMk/>
            <pc:sldMk cId="1348477480" sldId="990"/>
            <ac:cxnSpMk id="65" creationId="{A470F19F-75BC-7CF3-0289-4A87D14DDB1E}"/>
          </ac:cxnSpMkLst>
        </pc:cxnChg>
      </pc:sldChg>
      <pc:sldChg chg="modSp add mod ord">
        <pc:chgData name="Samudrala, Sridhar" userId="4c0db0dc-1b43-4861-b910-fff039872692" providerId="ADAL" clId="{ECA5BF88-3F49-4D02-9B6D-28829389965F}" dt="2026-07-09T04:34:09.333" v="4742" actId="27636"/>
        <pc:sldMkLst>
          <pc:docMk/>
          <pc:sldMk cId="1560825901" sldId="2147476270"/>
        </pc:sldMkLst>
        <pc:spChg chg="mod">
          <ac:chgData name="Samudrala, Sridhar" userId="4c0db0dc-1b43-4861-b910-fff039872692" providerId="ADAL" clId="{ECA5BF88-3F49-4D02-9B6D-28829389965F}" dt="2026-07-09T04:34:09.333" v="4742" actId="27636"/>
          <ac:spMkLst>
            <pc:docMk/>
            <pc:sldMk cId="1560825901" sldId="2147476270"/>
            <ac:spMk id="3" creationId="{88B71309-B129-4793-C3DA-B14F3796EF1E}"/>
          </ac:spMkLst>
        </pc:spChg>
      </pc:sldChg>
      <pc:sldChg chg="addSp modSp add mod">
        <pc:chgData name="Samudrala, Sridhar" userId="4c0db0dc-1b43-4861-b910-fff039872692" providerId="ADAL" clId="{ECA5BF88-3F49-4D02-9B6D-28829389965F}" dt="2026-07-14T04:25:51.331" v="6619" actId="20577"/>
        <pc:sldMkLst>
          <pc:docMk/>
          <pc:sldMk cId="2294566317" sldId="2147476278"/>
        </pc:sldMkLst>
        <pc:spChg chg="add mod">
          <ac:chgData name="Samudrala, Sridhar" userId="4c0db0dc-1b43-4861-b910-fff039872692" providerId="ADAL" clId="{ECA5BF88-3F49-4D02-9B6D-28829389965F}" dt="2026-07-14T04:25:51.331" v="6619" actId="20577"/>
          <ac:spMkLst>
            <pc:docMk/>
            <pc:sldMk cId="2294566317" sldId="2147476278"/>
            <ac:spMk id="3" creationId="{DD547AFB-CD5F-0699-6790-E89B12C0B6A0}"/>
          </ac:spMkLst>
        </pc:spChg>
        <pc:spChg chg="mod">
          <ac:chgData name="Samudrala, Sridhar" userId="4c0db0dc-1b43-4861-b910-fff039872692" providerId="ADAL" clId="{ECA5BF88-3F49-4D02-9B6D-28829389965F}" dt="2026-07-06T04:31:34.467" v="1630" actId="207"/>
          <ac:spMkLst>
            <pc:docMk/>
            <pc:sldMk cId="2294566317" sldId="2147476278"/>
            <ac:spMk id="11" creationId="{672A2C96-E95D-2B6E-C582-4D204D2F72F6}"/>
          </ac:spMkLst>
        </pc:spChg>
        <pc:spChg chg="mod">
          <ac:chgData name="Samudrala, Sridhar" userId="4c0db0dc-1b43-4861-b910-fff039872692" providerId="ADAL" clId="{ECA5BF88-3F49-4D02-9B6D-28829389965F}" dt="2026-07-06T04:31:22.581" v="1629" actId="207"/>
          <ac:spMkLst>
            <pc:docMk/>
            <pc:sldMk cId="2294566317" sldId="2147476278"/>
            <ac:spMk id="12" creationId="{E08D2332-547C-1836-C193-A922F1640E0D}"/>
          </ac:spMkLst>
        </pc:spChg>
        <pc:spChg chg="mod">
          <ac:chgData name="Samudrala, Sridhar" userId="4c0db0dc-1b43-4861-b910-fff039872692" providerId="ADAL" clId="{ECA5BF88-3F49-4D02-9B6D-28829389965F}" dt="2026-07-06T04:30:10.008" v="1628" actId="207"/>
          <ac:spMkLst>
            <pc:docMk/>
            <pc:sldMk cId="2294566317" sldId="2147476278"/>
            <ac:spMk id="17" creationId="{78032F04-8A7A-65AB-4860-AB045CC7BBF5}"/>
          </ac:spMkLst>
        </pc:spChg>
        <pc:spChg chg="mod">
          <ac:chgData name="Samudrala, Sridhar" userId="4c0db0dc-1b43-4861-b910-fff039872692" providerId="ADAL" clId="{ECA5BF88-3F49-4D02-9B6D-28829389965F}" dt="2026-07-06T04:46:14.430" v="1774" actId="1076"/>
          <ac:spMkLst>
            <pc:docMk/>
            <pc:sldMk cId="2294566317" sldId="2147476278"/>
            <ac:spMk id="58" creationId="{D6C7EDA9-78D7-2DB2-BCE1-2ADAC92038CD}"/>
          </ac:spMkLst>
        </pc:spChg>
      </pc:sldChg>
      <pc:sldChg chg="modSp add mod">
        <pc:chgData name="Samudrala, Sridhar" userId="4c0db0dc-1b43-4861-b910-fff039872692" providerId="ADAL" clId="{ECA5BF88-3F49-4D02-9B6D-28829389965F}" dt="2026-07-06T04:34:01.437" v="1635" actId="207"/>
        <pc:sldMkLst>
          <pc:docMk/>
          <pc:sldMk cId="2180705539" sldId="2147476281"/>
        </pc:sldMkLst>
        <pc:spChg chg="mod">
          <ac:chgData name="Samudrala, Sridhar" userId="4c0db0dc-1b43-4861-b910-fff039872692" providerId="ADAL" clId="{ECA5BF88-3F49-4D02-9B6D-28829389965F}" dt="2026-07-06T04:33:27.901" v="1632" actId="207"/>
          <ac:spMkLst>
            <pc:docMk/>
            <pc:sldMk cId="2180705539" sldId="2147476281"/>
            <ac:spMk id="8" creationId="{6A8C230D-96CC-7F00-DC70-399F096BBC72}"/>
          </ac:spMkLst>
        </pc:spChg>
        <pc:spChg chg="mod">
          <ac:chgData name="Samudrala, Sridhar" userId="4c0db0dc-1b43-4861-b910-fff039872692" providerId="ADAL" clId="{ECA5BF88-3F49-4D02-9B6D-28829389965F}" dt="2026-07-06T04:34:01.437" v="1635" actId="207"/>
          <ac:spMkLst>
            <pc:docMk/>
            <pc:sldMk cId="2180705539" sldId="2147476281"/>
            <ac:spMk id="9" creationId="{C2DC6753-5394-C2C8-BE62-BE70D4D9713F}"/>
          </ac:spMkLst>
        </pc:spChg>
        <pc:spChg chg="mod">
          <ac:chgData name="Samudrala, Sridhar" userId="4c0db0dc-1b43-4861-b910-fff039872692" providerId="ADAL" clId="{ECA5BF88-3F49-4D02-9B6D-28829389965F}" dt="2026-07-06T04:34:01.437" v="1635" actId="207"/>
          <ac:spMkLst>
            <pc:docMk/>
            <pc:sldMk cId="2180705539" sldId="2147476281"/>
            <ac:spMk id="13" creationId="{E57EDBF3-8B9B-8CE5-3FC3-E6677DF2066A}"/>
          </ac:spMkLst>
        </pc:spChg>
        <pc:spChg chg="mod">
          <ac:chgData name="Samudrala, Sridhar" userId="4c0db0dc-1b43-4861-b910-fff039872692" providerId="ADAL" clId="{ECA5BF88-3F49-4D02-9B6D-28829389965F}" dt="2026-07-06T04:34:01.437" v="1635" actId="207"/>
          <ac:spMkLst>
            <pc:docMk/>
            <pc:sldMk cId="2180705539" sldId="2147476281"/>
            <ac:spMk id="14" creationId="{B58471EF-F76F-E0B1-B231-F16EE418A4C9}"/>
          </ac:spMkLst>
        </pc:spChg>
        <pc:spChg chg="mod">
          <ac:chgData name="Samudrala, Sridhar" userId="4c0db0dc-1b43-4861-b910-fff039872692" providerId="ADAL" clId="{ECA5BF88-3F49-4D02-9B6D-28829389965F}" dt="2026-07-06T04:34:01.437" v="1635" actId="207"/>
          <ac:spMkLst>
            <pc:docMk/>
            <pc:sldMk cId="2180705539" sldId="2147476281"/>
            <ac:spMk id="20" creationId="{803D00C5-CC56-DA93-0EE5-8B030B5F9053}"/>
          </ac:spMkLst>
        </pc:spChg>
      </pc:sldChg>
      <pc:sldChg chg="modSp add mod">
        <pc:chgData name="Samudrala, Sridhar" userId="4c0db0dc-1b43-4861-b910-fff039872692" providerId="ADAL" clId="{ECA5BF88-3F49-4D02-9B6D-28829389965F}" dt="2026-07-13T21:04:38.488" v="6415" actId="20577"/>
        <pc:sldMkLst>
          <pc:docMk/>
          <pc:sldMk cId="836994873" sldId="2147476284"/>
        </pc:sldMkLst>
        <pc:spChg chg="mod">
          <ac:chgData name="Samudrala, Sridhar" userId="4c0db0dc-1b43-4861-b910-fff039872692" providerId="ADAL" clId="{ECA5BF88-3F49-4D02-9B6D-28829389965F}" dt="2026-07-06T04:33:46.281" v="1634" actId="207"/>
          <ac:spMkLst>
            <pc:docMk/>
            <pc:sldMk cId="836994873" sldId="2147476284"/>
            <ac:spMk id="3" creationId="{2CB50914-4914-D8AF-506D-01724ED587BF}"/>
          </ac:spMkLst>
        </pc:spChg>
        <pc:spChg chg="mod">
          <ac:chgData name="Samudrala, Sridhar" userId="4c0db0dc-1b43-4861-b910-fff039872692" providerId="ADAL" clId="{ECA5BF88-3F49-4D02-9B6D-28829389965F}" dt="2026-07-06T04:33:46.281" v="1634" actId="207"/>
          <ac:spMkLst>
            <pc:docMk/>
            <pc:sldMk cId="836994873" sldId="2147476284"/>
            <ac:spMk id="4" creationId="{86682BA0-998C-B1A4-06C7-5404203450DB}"/>
          </ac:spMkLst>
        </pc:spChg>
        <pc:spChg chg="mod">
          <ac:chgData name="Samudrala, Sridhar" userId="4c0db0dc-1b43-4861-b910-fff039872692" providerId="ADAL" clId="{ECA5BF88-3F49-4D02-9B6D-28829389965F}" dt="2026-07-06T04:33:30.283" v="1633" actId="207"/>
          <ac:spMkLst>
            <pc:docMk/>
            <pc:sldMk cId="836994873" sldId="2147476284"/>
            <ac:spMk id="6" creationId="{2D3E0E42-6786-6FE2-DBB4-004D020CAA68}"/>
          </ac:spMkLst>
        </pc:spChg>
        <pc:spChg chg="mod">
          <ac:chgData name="Samudrala, Sridhar" userId="4c0db0dc-1b43-4861-b910-fff039872692" providerId="ADAL" clId="{ECA5BF88-3F49-4D02-9B6D-28829389965F}" dt="2026-07-08T04:48:21.572" v="2439" actId="20577"/>
          <ac:spMkLst>
            <pc:docMk/>
            <pc:sldMk cId="836994873" sldId="2147476284"/>
            <ac:spMk id="8" creationId="{7B22319C-6AD0-2BE1-8169-661986E4167D}"/>
          </ac:spMkLst>
        </pc:spChg>
        <pc:spChg chg="mod">
          <ac:chgData name="Samudrala, Sridhar" userId="4c0db0dc-1b43-4861-b910-fff039872692" providerId="ADAL" clId="{ECA5BF88-3F49-4D02-9B6D-28829389965F}" dt="2026-07-06T04:33:46.281" v="1634" actId="207"/>
          <ac:spMkLst>
            <pc:docMk/>
            <pc:sldMk cId="836994873" sldId="2147476284"/>
            <ac:spMk id="9" creationId="{3D4F9864-7DB7-D254-26CB-8B1E2C605723}"/>
          </ac:spMkLst>
        </pc:spChg>
        <pc:spChg chg="mod">
          <ac:chgData name="Samudrala, Sridhar" userId="4c0db0dc-1b43-4861-b910-fff039872692" providerId="ADAL" clId="{ECA5BF88-3F49-4D02-9B6D-28829389965F}" dt="2026-07-06T04:33:46.281" v="1634" actId="207"/>
          <ac:spMkLst>
            <pc:docMk/>
            <pc:sldMk cId="836994873" sldId="2147476284"/>
            <ac:spMk id="14" creationId="{A7EF6F5E-7649-EE67-D74C-4ACEEF11561D}"/>
          </ac:spMkLst>
        </pc:spChg>
        <pc:spChg chg="mod">
          <ac:chgData name="Samudrala, Sridhar" userId="4c0db0dc-1b43-4861-b910-fff039872692" providerId="ADAL" clId="{ECA5BF88-3F49-4D02-9B6D-28829389965F}" dt="2026-07-06T04:33:46.281" v="1634" actId="207"/>
          <ac:spMkLst>
            <pc:docMk/>
            <pc:sldMk cId="836994873" sldId="2147476284"/>
            <ac:spMk id="33" creationId="{4B4B7731-65E5-D2AF-144F-521DCCABC818}"/>
          </ac:spMkLst>
        </pc:spChg>
        <pc:spChg chg="mod">
          <ac:chgData name="Samudrala, Sridhar" userId="4c0db0dc-1b43-4861-b910-fff039872692" providerId="ADAL" clId="{ECA5BF88-3F49-4D02-9B6D-28829389965F}" dt="2026-07-13T21:04:38.488" v="6415" actId="20577"/>
          <ac:spMkLst>
            <pc:docMk/>
            <pc:sldMk cId="836994873" sldId="2147476284"/>
            <ac:spMk id="58" creationId="{939A917F-9097-0197-DBAC-6921907531CD}"/>
          </ac:spMkLst>
        </pc:spChg>
      </pc:sldChg>
      <pc:sldChg chg="modSp add mod">
        <pc:chgData name="Samudrala, Sridhar" userId="4c0db0dc-1b43-4861-b910-fff039872692" providerId="ADAL" clId="{ECA5BF88-3F49-4D02-9B6D-28829389965F}" dt="2026-07-06T04:34:14.174" v="1637" actId="207"/>
        <pc:sldMkLst>
          <pc:docMk/>
          <pc:sldMk cId="4052678982" sldId="2147476285"/>
        </pc:sldMkLst>
        <pc:spChg chg="mod">
          <ac:chgData name="Samudrala, Sridhar" userId="4c0db0dc-1b43-4861-b910-fff039872692" providerId="ADAL" clId="{ECA5BF88-3F49-4D02-9B6D-28829389965F}" dt="2026-07-06T04:34:14.174" v="1637" actId="207"/>
          <ac:spMkLst>
            <pc:docMk/>
            <pc:sldMk cId="4052678982" sldId="2147476285"/>
            <ac:spMk id="3" creationId="{B2DAECF3-722D-3027-FFDB-F8DF1094FF00}"/>
          </ac:spMkLst>
        </pc:spChg>
        <pc:spChg chg="mod">
          <ac:chgData name="Samudrala, Sridhar" userId="4c0db0dc-1b43-4861-b910-fff039872692" providerId="ADAL" clId="{ECA5BF88-3F49-4D02-9B6D-28829389965F}" dt="2026-07-06T04:33:18.277" v="1631" actId="207"/>
          <ac:spMkLst>
            <pc:docMk/>
            <pc:sldMk cId="4052678982" sldId="2147476285"/>
            <ac:spMk id="11" creationId="{6CF06297-399B-2892-08FB-BFC9E39C801C}"/>
          </ac:spMkLst>
        </pc:spChg>
        <pc:spChg chg="mod">
          <ac:chgData name="Samudrala, Sridhar" userId="4c0db0dc-1b43-4861-b910-fff039872692" providerId="ADAL" clId="{ECA5BF88-3F49-4D02-9B6D-28829389965F}" dt="2026-07-06T04:34:14.174" v="1637" actId="207"/>
          <ac:spMkLst>
            <pc:docMk/>
            <pc:sldMk cId="4052678982" sldId="2147476285"/>
            <ac:spMk id="12" creationId="{DA75F5AC-36DD-9824-6609-D646E55BAC6D}"/>
          </ac:spMkLst>
        </pc:spChg>
        <pc:spChg chg="mod">
          <ac:chgData name="Samudrala, Sridhar" userId="4c0db0dc-1b43-4861-b910-fff039872692" providerId="ADAL" clId="{ECA5BF88-3F49-4D02-9B6D-28829389965F}" dt="2026-07-06T04:34:14.174" v="1637" actId="207"/>
          <ac:spMkLst>
            <pc:docMk/>
            <pc:sldMk cId="4052678982" sldId="2147476285"/>
            <ac:spMk id="17" creationId="{F3381B42-654D-EFD3-1E25-39A664E46BB2}"/>
          </ac:spMkLst>
        </pc:spChg>
      </pc:sldChg>
      <pc:sldChg chg="modSp add mod">
        <pc:chgData name="Samudrala, Sridhar" userId="4c0db0dc-1b43-4861-b910-fff039872692" providerId="ADAL" clId="{ECA5BF88-3F49-4D02-9B6D-28829389965F}" dt="2026-07-06T04:34:08.653" v="1636" actId="207"/>
        <pc:sldMkLst>
          <pc:docMk/>
          <pc:sldMk cId="459262349" sldId="2147476287"/>
        </pc:sldMkLst>
        <pc:spChg chg="mod">
          <ac:chgData name="Samudrala, Sridhar" userId="4c0db0dc-1b43-4861-b910-fff039872692" providerId="ADAL" clId="{ECA5BF88-3F49-4D02-9B6D-28829389965F}" dt="2026-07-06T04:34:08.653" v="1636" actId="207"/>
          <ac:spMkLst>
            <pc:docMk/>
            <pc:sldMk cId="459262349" sldId="2147476287"/>
            <ac:spMk id="3" creationId="{C5EDE0CB-CB98-C2BD-29EA-8B6628373A10}"/>
          </ac:spMkLst>
        </pc:spChg>
        <pc:spChg chg="mod">
          <ac:chgData name="Samudrala, Sridhar" userId="4c0db0dc-1b43-4861-b910-fff039872692" providerId="ADAL" clId="{ECA5BF88-3F49-4D02-9B6D-28829389965F}" dt="2026-07-06T04:28:09.256" v="1627" actId="207"/>
          <ac:spMkLst>
            <pc:docMk/>
            <pc:sldMk cId="459262349" sldId="2147476287"/>
            <ac:spMk id="11" creationId="{241F9FF4-6A33-4E9A-25E2-0E3471135C07}"/>
          </ac:spMkLst>
        </pc:spChg>
        <pc:spChg chg="mod">
          <ac:chgData name="Samudrala, Sridhar" userId="4c0db0dc-1b43-4861-b910-fff039872692" providerId="ADAL" clId="{ECA5BF88-3F49-4D02-9B6D-28829389965F}" dt="2026-07-06T04:34:08.653" v="1636" actId="207"/>
          <ac:spMkLst>
            <pc:docMk/>
            <pc:sldMk cId="459262349" sldId="2147476287"/>
            <ac:spMk id="12" creationId="{FEBAFBC3-FAEE-BC6B-CDD9-7CB455B94C93}"/>
          </ac:spMkLst>
        </pc:spChg>
        <pc:spChg chg="mod">
          <ac:chgData name="Samudrala, Sridhar" userId="4c0db0dc-1b43-4861-b910-fff039872692" providerId="ADAL" clId="{ECA5BF88-3F49-4D02-9B6D-28829389965F}" dt="2026-07-06T04:34:08.653" v="1636" actId="207"/>
          <ac:spMkLst>
            <pc:docMk/>
            <pc:sldMk cId="459262349" sldId="2147476287"/>
            <ac:spMk id="17" creationId="{7F173DB7-7CE4-B90B-76AC-832C8130979B}"/>
          </ac:spMkLst>
        </pc:spChg>
        <pc:spChg chg="mod">
          <ac:chgData name="Samudrala, Sridhar" userId="4c0db0dc-1b43-4861-b910-fff039872692" providerId="ADAL" clId="{ECA5BF88-3F49-4D02-9B6D-28829389965F}" dt="2026-07-06T04:34:08.653" v="1636" actId="207"/>
          <ac:spMkLst>
            <pc:docMk/>
            <pc:sldMk cId="459262349" sldId="2147476287"/>
            <ac:spMk id="18" creationId="{DE5FA162-1B62-C67E-E728-2692E95AA4E4}"/>
          </ac:spMkLst>
        </pc:spChg>
      </pc:sldChg>
      <pc:sldChg chg="modSp add mod">
        <pc:chgData name="Samudrala, Sridhar" userId="4c0db0dc-1b43-4861-b910-fff039872692" providerId="ADAL" clId="{ECA5BF88-3F49-4D02-9B6D-28829389965F}" dt="2026-07-08T04:47:27.706" v="2430" actId="207"/>
        <pc:sldMkLst>
          <pc:docMk/>
          <pc:sldMk cId="4085288646" sldId="2147476290"/>
        </pc:sldMkLst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3" creationId="{FF5C6C3A-5FE8-B64B-1D39-1E59B4CBF50E}"/>
          </ac:spMkLst>
        </pc:spChg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4" creationId="{082F2290-27D7-1B4F-3DA0-A73DF6D38F73}"/>
          </ac:spMkLst>
        </pc:spChg>
        <pc:spChg chg="mod">
          <ac:chgData name="Samudrala, Sridhar" userId="4c0db0dc-1b43-4861-b910-fff039872692" providerId="ADAL" clId="{ECA5BF88-3F49-4D02-9B6D-28829389965F}" dt="2026-07-08T04:47:27.706" v="2430" actId="207"/>
          <ac:spMkLst>
            <pc:docMk/>
            <pc:sldMk cId="4085288646" sldId="2147476290"/>
            <ac:spMk id="6" creationId="{CB74868A-D93D-9B79-504A-DA2CBAE705C7}"/>
          </ac:spMkLst>
        </pc:spChg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14" creationId="{C8123756-7A31-5DF8-42AC-76509442F7B0}"/>
          </ac:spMkLst>
        </pc:spChg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33" creationId="{F16EC67E-92B9-C4AC-EF8F-B7CBF7CC2344}"/>
          </ac:spMkLst>
        </pc:spChg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67" creationId="{8F7FA826-AAF3-7B11-FD21-660B112943C1}"/>
          </ac:spMkLst>
        </pc:spChg>
        <pc:spChg chg="mod">
          <ac:chgData name="Samudrala, Sridhar" userId="4c0db0dc-1b43-4861-b910-fff039872692" providerId="ADAL" clId="{ECA5BF88-3F49-4D02-9B6D-28829389965F}" dt="2026-07-08T04:47:19.978" v="2429" actId="207"/>
          <ac:spMkLst>
            <pc:docMk/>
            <pc:sldMk cId="4085288646" sldId="2147476290"/>
            <ac:spMk id="68" creationId="{1A14F912-6FB4-F7EA-0F85-9CFB2A63B199}"/>
          </ac:spMkLst>
        </pc:spChg>
      </pc:sldChg>
      <pc:sldChg chg="modSp new mod ord">
        <pc:chgData name="Samudrala, Sridhar" userId="4c0db0dc-1b43-4861-b910-fff039872692" providerId="ADAL" clId="{ECA5BF88-3F49-4D02-9B6D-28829389965F}" dt="2026-07-13T19:50:48.478" v="6363" actId="20577"/>
        <pc:sldMkLst>
          <pc:docMk/>
          <pc:sldMk cId="2787076253" sldId="2147476291"/>
        </pc:sldMkLst>
        <pc:spChg chg="mod">
          <ac:chgData name="Samudrala, Sridhar" userId="4c0db0dc-1b43-4861-b910-fff039872692" providerId="ADAL" clId="{ECA5BF88-3F49-4D02-9B6D-28829389965F}" dt="2026-07-10T04:24:23.494" v="5942" actId="20577"/>
          <ac:spMkLst>
            <pc:docMk/>
            <pc:sldMk cId="2787076253" sldId="2147476291"/>
            <ac:spMk id="2" creationId="{F96AB5D3-749E-BCF9-304F-2D8A0B5A0502}"/>
          </ac:spMkLst>
        </pc:spChg>
        <pc:spChg chg="mod">
          <ac:chgData name="Samudrala, Sridhar" userId="4c0db0dc-1b43-4861-b910-fff039872692" providerId="ADAL" clId="{ECA5BF88-3F49-4D02-9B6D-28829389965F}" dt="2026-07-13T19:50:48.478" v="6363" actId="20577"/>
          <ac:spMkLst>
            <pc:docMk/>
            <pc:sldMk cId="2787076253" sldId="2147476291"/>
            <ac:spMk id="3" creationId="{A53D1D27-5562-13C5-30FA-7721811D7D40}"/>
          </ac:spMkLst>
        </pc:spChg>
      </pc:sldChg>
      <pc:sldChg chg="modSp new mod ord">
        <pc:chgData name="Samudrala, Sridhar" userId="4c0db0dc-1b43-4861-b910-fff039872692" providerId="ADAL" clId="{ECA5BF88-3F49-4D02-9B6D-28829389965F}" dt="2026-07-14T03:13:24.028" v="6594" actId="20577"/>
        <pc:sldMkLst>
          <pc:docMk/>
          <pc:sldMk cId="3368869006" sldId="2147476292"/>
        </pc:sldMkLst>
        <pc:spChg chg="mod">
          <ac:chgData name="Samudrala, Sridhar" userId="4c0db0dc-1b43-4861-b910-fff039872692" providerId="ADAL" clId="{ECA5BF88-3F49-4D02-9B6D-28829389965F}" dt="2026-07-09T03:43:42.058" v="3785" actId="255"/>
          <ac:spMkLst>
            <pc:docMk/>
            <pc:sldMk cId="3368869006" sldId="2147476292"/>
            <ac:spMk id="2" creationId="{87AF563A-D4AF-7B61-7E8A-8D68F433A1DC}"/>
          </ac:spMkLst>
        </pc:spChg>
        <pc:spChg chg="mod">
          <ac:chgData name="Samudrala, Sridhar" userId="4c0db0dc-1b43-4861-b910-fff039872692" providerId="ADAL" clId="{ECA5BF88-3F49-4D02-9B6D-28829389965F}" dt="2026-07-14T03:13:24.028" v="6594" actId="20577"/>
          <ac:spMkLst>
            <pc:docMk/>
            <pc:sldMk cId="3368869006" sldId="2147476292"/>
            <ac:spMk id="3" creationId="{C07221ED-0377-4661-9535-A701F3D9D03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2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A798-7881-CE58-A79A-37DF2387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745E4-E2FD-B359-7E13-1E892F4872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33E055-4BEC-9FDE-D2F5-599A36295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36C09-3E5E-484C-E49F-61BE518A2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7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7B182-5D5A-3210-DE73-6E29060CB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6E753C-1D9D-7338-0437-AB6809F41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672F3-2692-7ECD-389C-67517D48D8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5D0C5-CB8F-11AB-AA6F-862A99AD6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6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BDF6-96A5-A4A5-D845-280473211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2E5A68-DB30-9F8B-9342-B90F20E20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F0A54F-E926-5916-FBD8-757C68347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D3E59-E95C-A0C6-D592-5A23CE875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0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DF97-E456-05F1-A30E-4DA7407D4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2A766-28D0-F705-CA7C-0219A30BC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0F975-DE23-20C4-A663-3E4DDAEC9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7DC3A-8322-9A94-BAFB-DDC2D0992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588D-5DE3-AE40-9359-1537D60A1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B115D8-FB66-03D7-2604-37D8F851C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BAECD-3026-16FD-0472-82E1AAAA2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53E33-C5E0-33DD-A938-DC80F53ACA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7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57824-8E5D-275E-2C49-2E6C94C6A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17131-04A7-AF06-47F2-C8A208E21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10B9A8-6C1D-14C7-DF54-756ABDEFD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6A78A-D79C-6897-D1D1-2B4A90885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92567-D7D7-4223-A842-9A06E6D4E1F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58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A7416-C44D-4788-AE82-AF3D1327D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21694"/>
            <a:ext cx="10972800" cy="119982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68FF6-8FD0-4E13-A01B-AB7AF941C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487056"/>
            <a:ext cx="10972800" cy="4689908"/>
          </a:xfrm>
        </p:spPr>
        <p:txBody>
          <a:bodyPr/>
          <a:lstStyle/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494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240">
          <p15:clr>
            <a:srgbClr val="FBAE40"/>
          </p15:clr>
        </p15:guide>
        <p15:guide id="6" pos="71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  <p:sldLayoutId id="214748369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5" y="690511"/>
            <a:ext cx="5185821" cy="5253089"/>
          </a:xfrm>
        </p:spPr>
        <p:txBody>
          <a:bodyPr/>
          <a:lstStyle/>
          <a:p>
            <a:r>
              <a:rPr lang="en-US"/>
              <a:t>Next Generation Intel Ethernet Drivers</a:t>
            </a:r>
            <a:br>
              <a:rPr lang="en-US"/>
            </a:br>
            <a:br>
              <a:rPr lang="en-US"/>
            </a:br>
            <a:r>
              <a:rPr lang="en-US"/>
              <a:t>ixd &amp; idpf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3E4E6F-F957-9DD9-1A7C-B4C6B92B8427}"/>
              </a:ext>
            </a:extLst>
          </p:cNvPr>
          <p:cNvSpPr txBox="1"/>
          <p:nvPr/>
        </p:nvSpPr>
        <p:spPr>
          <a:xfrm>
            <a:off x="8221211" y="5738070"/>
            <a:ext cx="3825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Sridhar Samudrala</a:t>
            </a:r>
          </a:p>
          <a:p>
            <a:r>
              <a:rPr lang="en-US" sz="2400"/>
              <a:t>Jayaprakash Shanmugam</a:t>
            </a:r>
          </a:p>
        </p:txBody>
      </p:sp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46844-771D-DAC6-AC6D-320A7969B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6B3C-8799-044F-0DB8-9FBC6A09A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 with VFs : PF per Device :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AA4F8-4DC0-524F-85A0-F8C9333E7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BD69B1CF-D760-F04B-EC7B-45FAE1089534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2ED8791-B827-C2DA-C71C-752D901F8B22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DA4F6F-F1AD-1E31-D1CE-6BD17F071162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18AE8F20-1BD3-243C-D5F3-94C8F7ACAE10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2DC81A28-8683-8193-3D0C-364EC9491F2E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F9D793E-3F38-6F1D-B37F-E8C5BD0F55F2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C32DC3E2-B510-66CA-60BE-61BD0EF659AF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F71DF7A7-66B4-2AE2-F8ED-A5AD638E2D3C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68F8C61-17D1-F9C8-3C96-A2CC2F0A0B3C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C130CFC0-3893-A430-2FD6-D163E0FFEFB8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36E5FBB-08EA-A29D-0C2F-E25EBEBB2676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F1DEAC5-F0C9-2372-7A2A-718937205A44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08705F-4E42-AC2D-AD0C-3C6B35FF2DE7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28ECEE0E-60D1-7D4E-A4B9-1ABF1C899638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0C7C3AF-264E-ABE2-0BE4-F2F82C64E9C3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59BC18-CD94-D5EA-EEA0-2195491371C6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A5E7C424-11A5-CA9B-CD4F-BD1DFEF91733}"/>
              </a:ext>
            </a:extLst>
          </p:cNvPr>
          <p:cNvSpPr/>
          <p:nvPr/>
        </p:nvSpPr>
        <p:spPr>
          <a:xfrm>
            <a:off x="5393551" y="426958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361D4A57-6DCC-318A-0FBB-F9EA7CDDA786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ED545B6A-8427-47C3-9DA3-F5786371B186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 flipH="1">
            <a:off x="5808315" y="3983489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04B685-662D-0653-6DD6-749A8153CBE5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>
            <a:off x="5808315" y="4495049"/>
            <a:ext cx="1" cy="56830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3BF4CE-F7CE-542C-EF91-C279ECDD742C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709A30E-C931-F0F0-31A4-F9F2FBF7CDF8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519ECA8F-486C-707F-B65E-AD4AF1FA507A}"/>
              </a:ext>
            </a:extLst>
          </p:cNvPr>
          <p:cNvSpPr/>
          <p:nvPr/>
        </p:nvSpPr>
        <p:spPr>
          <a:xfrm>
            <a:off x="2909035" y="4275206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1981428C-804A-F1D5-9C2E-D5DB4676192D}"/>
              </a:ext>
            </a:extLst>
          </p:cNvPr>
          <p:cNvSpPr/>
          <p:nvPr/>
        </p:nvSpPr>
        <p:spPr>
          <a:xfrm>
            <a:off x="2909035" y="3763646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48CE1F8-01D0-BB87-1E9A-B9F1A8B01D10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3323799" y="3989112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658680-1D8A-D560-14DA-6A9D719E59B3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3323799" y="4500672"/>
            <a:ext cx="2484517" cy="56268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98">
            <a:extLst>
              <a:ext uri="{FF2B5EF4-FFF2-40B4-BE49-F238E27FC236}">
                <a16:creationId xmlns:a16="http://schemas.microsoft.com/office/drawing/2014/main" id="{7FEBE778-76BE-E5B9-A2D6-CBD6DA8FFBED}"/>
              </a:ext>
            </a:extLst>
          </p:cNvPr>
          <p:cNvSpPr/>
          <p:nvPr/>
        </p:nvSpPr>
        <p:spPr>
          <a:xfrm>
            <a:off x="7121213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BCA279FC-9D63-CEAB-E376-7674685A500C}"/>
              </a:ext>
            </a:extLst>
          </p:cNvPr>
          <p:cNvSpPr/>
          <p:nvPr/>
        </p:nvSpPr>
        <p:spPr>
          <a:xfrm>
            <a:off x="7121214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3A2BC2-D7CF-E8B8-EAE5-15B308BD144B}"/>
              </a:ext>
            </a:extLst>
          </p:cNvPr>
          <p:cNvCxnSpPr>
            <a:cxnSpLocks/>
            <a:stCxn id="5" idx="2"/>
            <a:endCxn id="3" idx="0"/>
          </p:cNvCxnSpPr>
          <p:nvPr/>
        </p:nvCxnSpPr>
        <p:spPr>
          <a:xfrm flipH="1">
            <a:off x="7535977" y="3982146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98">
            <a:extLst>
              <a:ext uri="{FF2B5EF4-FFF2-40B4-BE49-F238E27FC236}">
                <a16:creationId xmlns:a16="http://schemas.microsoft.com/office/drawing/2014/main" id="{F3B7E842-F84D-F39B-F264-327338E75A1E}"/>
              </a:ext>
            </a:extLst>
          </p:cNvPr>
          <p:cNvSpPr/>
          <p:nvPr/>
        </p:nvSpPr>
        <p:spPr>
          <a:xfrm>
            <a:off x="8155297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sp>
        <p:nvSpPr>
          <p:cNvPr id="10" name="Rounded Rectangle 98">
            <a:extLst>
              <a:ext uri="{FF2B5EF4-FFF2-40B4-BE49-F238E27FC236}">
                <a16:creationId xmlns:a16="http://schemas.microsoft.com/office/drawing/2014/main" id="{E7CDC54C-D54E-77B6-3189-3D9DBDC81468}"/>
              </a:ext>
            </a:extLst>
          </p:cNvPr>
          <p:cNvSpPr/>
          <p:nvPr/>
        </p:nvSpPr>
        <p:spPr>
          <a:xfrm>
            <a:off x="8155298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9458E0-460E-7D40-D390-763E1D010375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 flipH="1">
            <a:off x="8570061" y="3982146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9DAA0F6-6D6D-6982-8DB3-087653E707AA}"/>
              </a:ext>
            </a:extLst>
          </p:cNvPr>
          <p:cNvSpPr/>
          <p:nvPr/>
        </p:nvSpPr>
        <p:spPr>
          <a:xfrm>
            <a:off x="5394847" y="3352291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674B5C2-3AA0-BD4C-693A-6369514F8B2A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5808316" y="3582345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35">
            <a:extLst>
              <a:ext uri="{FF2B5EF4-FFF2-40B4-BE49-F238E27FC236}">
                <a16:creationId xmlns:a16="http://schemas.microsoft.com/office/drawing/2014/main" id="{ECB4DAFE-9934-DBDF-C98B-8BC37B2809D0}"/>
              </a:ext>
            </a:extLst>
          </p:cNvPr>
          <p:cNvSpPr/>
          <p:nvPr/>
        </p:nvSpPr>
        <p:spPr>
          <a:xfrm>
            <a:off x="5983525" y="2733699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UL7 netdev </a:t>
            </a:r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P7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0" name="Rounded Rectangle 135">
            <a:extLst>
              <a:ext uri="{FF2B5EF4-FFF2-40B4-BE49-F238E27FC236}">
                <a16:creationId xmlns:a16="http://schemas.microsoft.com/office/drawing/2014/main" id="{8A358785-5E71-123B-F7F3-655E74DB1283}"/>
              </a:ext>
            </a:extLst>
          </p:cNvPr>
          <p:cNvSpPr/>
          <p:nvPr/>
        </p:nvSpPr>
        <p:spPr>
          <a:xfrm>
            <a:off x="4815331" y="2726797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P0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2EE2B2A-3EC6-809C-5307-55F29C5EEDC1}"/>
              </a:ext>
            </a:extLst>
          </p:cNvPr>
          <p:cNvCxnSpPr>
            <a:cxnSpLocks/>
          </p:cNvCxnSpPr>
          <p:nvPr/>
        </p:nvCxnSpPr>
        <p:spPr>
          <a:xfrm>
            <a:off x="5713970" y="288004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CFADC23-C80D-0A0F-DB0F-B43AFF3588E6}"/>
              </a:ext>
            </a:extLst>
          </p:cNvPr>
          <p:cNvCxnSpPr>
            <a:cxnSpLocks/>
            <a:stCxn id="20" idx="2"/>
            <a:endCxn id="17" idx="0"/>
          </p:cNvCxnSpPr>
          <p:nvPr/>
        </p:nvCxnSpPr>
        <p:spPr>
          <a:xfrm>
            <a:off x="5230095" y="3012668"/>
            <a:ext cx="578868" cy="33962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F84A86-F54E-8D86-FF61-1034956D418C}"/>
              </a:ext>
            </a:extLst>
          </p:cNvPr>
          <p:cNvCxnSpPr>
            <a:cxnSpLocks/>
            <a:stCxn id="19" idx="2"/>
            <a:endCxn id="17" idx="0"/>
          </p:cNvCxnSpPr>
          <p:nvPr/>
        </p:nvCxnSpPr>
        <p:spPr>
          <a:xfrm flipH="1">
            <a:off x="5808963" y="3019570"/>
            <a:ext cx="589326" cy="33272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B713599-69C1-F9CE-014C-D74084D9F892}"/>
              </a:ext>
            </a:extLst>
          </p:cNvPr>
          <p:cNvSpPr/>
          <p:nvPr/>
        </p:nvSpPr>
        <p:spPr>
          <a:xfrm>
            <a:off x="2909035" y="3360863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D10D519-B201-68DD-C949-9A56A2353CF9}"/>
              </a:ext>
            </a:extLst>
          </p:cNvPr>
          <p:cNvCxnSpPr>
            <a:cxnSpLocks/>
            <a:stCxn id="27" idx="2"/>
          </p:cNvCxnSpPr>
          <p:nvPr/>
        </p:nvCxnSpPr>
        <p:spPr>
          <a:xfrm flipH="1">
            <a:off x="3322504" y="3590917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6FE24CF3-3941-AA49-023D-80E2B9E93476}"/>
              </a:ext>
            </a:extLst>
          </p:cNvPr>
          <p:cNvSpPr/>
          <p:nvPr/>
        </p:nvSpPr>
        <p:spPr>
          <a:xfrm>
            <a:off x="7121861" y="3346344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1147345-97AF-D9F4-4F25-A4ABE60C84FF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7535330" y="3576398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135">
            <a:extLst>
              <a:ext uri="{FF2B5EF4-FFF2-40B4-BE49-F238E27FC236}">
                <a16:creationId xmlns:a16="http://schemas.microsoft.com/office/drawing/2014/main" id="{98FCE07A-15A6-FA62-EFD1-7E76EF29A2C7}"/>
              </a:ext>
            </a:extLst>
          </p:cNvPr>
          <p:cNvSpPr/>
          <p:nvPr/>
        </p:nvSpPr>
        <p:spPr>
          <a:xfrm>
            <a:off x="7120566" y="2724803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DFDA439-02D7-24AB-797D-4F34ABC954CB}"/>
              </a:ext>
            </a:extLst>
          </p:cNvPr>
          <p:cNvCxnSpPr>
            <a:cxnSpLocks/>
            <a:stCxn id="38" idx="2"/>
            <a:endCxn id="36" idx="0"/>
          </p:cNvCxnSpPr>
          <p:nvPr/>
        </p:nvCxnSpPr>
        <p:spPr>
          <a:xfrm>
            <a:off x="7535330" y="3010674"/>
            <a:ext cx="647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9B176110-A9A0-A32D-8509-6B16AD746272}"/>
              </a:ext>
            </a:extLst>
          </p:cNvPr>
          <p:cNvSpPr/>
          <p:nvPr/>
        </p:nvSpPr>
        <p:spPr>
          <a:xfrm>
            <a:off x="8155945" y="3360863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6325066-C46D-2878-D62B-3656A79AFA2A}"/>
              </a:ext>
            </a:extLst>
          </p:cNvPr>
          <p:cNvCxnSpPr>
            <a:cxnSpLocks/>
            <a:stCxn id="40" idx="2"/>
          </p:cNvCxnSpPr>
          <p:nvPr/>
        </p:nvCxnSpPr>
        <p:spPr>
          <a:xfrm flipH="1">
            <a:off x="8569414" y="3590917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135">
            <a:extLst>
              <a:ext uri="{FF2B5EF4-FFF2-40B4-BE49-F238E27FC236}">
                <a16:creationId xmlns:a16="http://schemas.microsoft.com/office/drawing/2014/main" id="{81E7B782-1B12-3285-3FA2-EE48BBBDA156}"/>
              </a:ext>
            </a:extLst>
          </p:cNvPr>
          <p:cNvSpPr/>
          <p:nvPr/>
        </p:nvSpPr>
        <p:spPr>
          <a:xfrm>
            <a:off x="8154650" y="2739322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A9BCCC9-130B-9DBB-6D6D-6E5EF6F2DFFB}"/>
              </a:ext>
            </a:extLst>
          </p:cNvPr>
          <p:cNvCxnSpPr>
            <a:cxnSpLocks/>
            <a:stCxn id="42" idx="2"/>
            <a:endCxn id="40" idx="0"/>
          </p:cNvCxnSpPr>
          <p:nvPr/>
        </p:nvCxnSpPr>
        <p:spPr>
          <a:xfrm>
            <a:off x="8569414" y="3025193"/>
            <a:ext cx="647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135">
            <a:extLst>
              <a:ext uri="{FF2B5EF4-FFF2-40B4-BE49-F238E27FC236}">
                <a16:creationId xmlns:a16="http://schemas.microsoft.com/office/drawing/2014/main" id="{90B27140-2EA1-3D1D-8AFF-4686D9BE045A}"/>
              </a:ext>
            </a:extLst>
          </p:cNvPr>
          <p:cNvSpPr/>
          <p:nvPr/>
        </p:nvSpPr>
        <p:spPr>
          <a:xfrm>
            <a:off x="3490219" y="2736648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PF7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52" name="Rounded Rectangle 135">
            <a:extLst>
              <a:ext uri="{FF2B5EF4-FFF2-40B4-BE49-F238E27FC236}">
                <a16:creationId xmlns:a16="http://schemas.microsoft.com/office/drawing/2014/main" id="{7C5E05D6-41D3-6A85-31A8-89FC85323090}"/>
              </a:ext>
            </a:extLst>
          </p:cNvPr>
          <p:cNvSpPr/>
          <p:nvPr/>
        </p:nvSpPr>
        <p:spPr>
          <a:xfrm>
            <a:off x="2322025" y="2729746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PF0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5AEAE74-C054-AD36-B708-D57B16B1D033}"/>
              </a:ext>
            </a:extLst>
          </p:cNvPr>
          <p:cNvCxnSpPr>
            <a:cxnSpLocks/>
            <a:stCxn id="52" idx="2"/>
          </p:cNvCxnSpPr>
          <p:nvPr/>
        </p:nvCxnSpPr>
        <p:spPr>
          <a:xfrm>
            <a:off x="2736789" y="3015617"/>
            <a:ext cx="578868" cy="33962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1A275DD-A566-0A91-2971-948344022CDE}"/>
              </a:ext>
            </a:extLst>
          </p:cNvPr>
          <p:cNvCxnSpPr>
            <a:cxnSpLocks/>
            <a:stCxn id="49" idx="2"/>
            <a:endCxn id="27" idx="0"/>
          </p:cNvCxnSpPr>
          <p:nvPr/>
        </p:nvCxnSpPr>
        <p:spPr>
          <a:xfrm flipH="1">
            <a:off x="3323151" y="3022519"/>
            <a:ext cx="581832" cy="33834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253DDFA-9B7E-C088-6974-4F65ED887185}"/>
              </a:ext>
            </a:extLst>
          </p:cNvPr>
          <p:cNvCxnSpPr>
            <a:cxnSpLocks/>
          </p:cNvCxnSpPr>
          <p:nvPr/>
        </p:nvCxnSpPr>
        <p:spPr>
          <a:xfrm>
            <a:off x="3209332" y="288004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2575F42-61E7-4C50-A91F-E950A576EFEC}"/>
              </a:ext>
            </a:extLst>
          </p:cNvPr>
          <p:cNvCxnSpPr>
            <a:cxnSpLocks/>
            <a:stCxn id="3" idx="2"/>
            <a:endCxn id="67" idx="0"/>
          </p:cNvCxnSpPr>
          <p:nvPr/>
        </p:nvCxnSpPr>
        <p:spPr>
          <a:xfrm flipH="1">
            <a:off x="5808316" y="4493706"/>
            <a:ext cx="1727661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E5A771F-DDAC-D2D3-8A0B-46FB359AA644}"/>
              </a:ext>
            </a:extLst>
          </p:cNvPr>
          <p:cNvCxnSpPr>
            <a:cxnSpLocks/>
            <a:stCxn id="9" idx="2"/>
            <a:endCxn id="67" idx="0"/>
          </p:cNvCxnSpPr>
          <p:nvPr/>
        </p:nvCxnSpPr>
        <p:spPr>
          <a:xfrm flipH="1">
            <a:off x="5808316" y="4493706"/>
            <a:ext cx="2761745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5474C791-3ECB-99E2-E121-DC53B900F812}"/>
              </a:ext>
            </a:extLst>
          </p:cNvPr>
          <p:cNvSpPr txBox="1"/>
          <p:nvPr/>
        </p:nvSpPr>
        <p:spPr>
          <a:xfrm>
            <a:off x="2986564" y="938379"/>
            <a:ext cx="61472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IDPF PCI function – Always on Connectivity</a:t>
            </a:r>
          </a:p>
          <a:p>
            <a:r>
              <a:rPr lang="en-US"/>
              <a:t>CPF VFs not associated with any Port</a:t>
            </a:r>
          </a:p>
          <a:p>
            <a:r>
              <a:rPr lang="en-US"/>
              <a:t>idpf: IDPF driver                    ixd: CPF / VF driver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6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16D57-C862-3FC2-FFB3-C1CFE231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B026-8553-D17E-1129-94E9B684C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SOC_SWITCH 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0A332-F46B-2B7D-5488-64166E9FD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2AF097FB-61E7-4615-CD3D-A5C464301D74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0234DE-03D5-FAD0-3CCC-05E473F447F8}"/>
              </a:ext>
            </a:extLst>
          </p:cNvPr>
          <p:cNvSpPr/>
          <p:nvPr/>
        </p:nvSpPr>
        <p:spPr>
          <a:xfrm>
            <a:off x="560757" y="4266896"/>
            <a:ext cx="10970580" cy="1910865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346491F-BEFF-89F8-E7D2-7386018D07FA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reeform 97">
            <a:extLst>
              <a:ext uri="{FF2B5EF4-FFF2-40B4-BE49-F238E27FC236}">
                <a16:creationId xmlns:a16="http://schemas.microsoft.com/office/drawing/2014/main" id="{28660536-EE6F-2C1D-6053-0A1AD1458084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F247BFC-7AD9-D3A1-8079-AAFC10860F9D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BF3153E0-E341-EEFD-41FE-9C1C56C75C7A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28F1F72E-73CB-C0AC-E58B-EC42EE3B3FF0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5724C50-D6D6-5B15-4330-623E2772F4AB}"/>
              </a:ext>
            </a:extLst>
          </p:cNvPr>
          <p:cNvSpPr/>
          <p:nvPr/>
        </p:nvSpPr>
        <p:spPr>
          <a:xfrm>
            <a:off x="4560896" y="5973539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1AA86C1D-52E4-B736-EEBE-284803DC0DCF}"/>
              </a:ext>
            </a:extLst>
          </p:cNvPr>
          <p:cNvSpPr/>
          <p:nvPr/>
        </p:nvSpPr>
        <p:spPr>
          <a:xfrm>
            <a:off x="4831350" y="6338767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A13FA5E-C4D4-F61C-EF17-9241DAB5726A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4975660" y="6179960"/>
            <a:ext cx="832655" cy="16952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D007818-BF62-2B96-DE66-295BC1FC46A8}"/>
              </a:ext>
            </a:extLst>
          </p:cNvPr>
          <p:cNvSpPr/>
          <p:nvPr/>
        </p:nvSpPr>
        <p:spPr>
          <a:xfrm>
            <a:off x="5393550" y="467304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39F03A1-79CC-8A88-03F9-558A7E76230E}"/>
              </a:ext>
            </a:extLst>
          </p:cNvPr>
          <p:cNvCxnSpPr>
            <a:cxnSpLocks/>
          </p:cNvCxnSpPr>
          <p:nvPr/>
        </p:nvCxnSpPr>
        <p:spPr>
          <a:xfrm>
            <a:off x="5599480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45F7C699-3C4E-69B3-3412-95B652691C1C}"/>
              </a:ext>
            </a:extLst>
          </p:cNvPr>
          <p:cNvSpPr/>
          <p:nvPr/>
        </p:nvSpPr>
        <p:spPr>
          <a:xfrm>
            <a:off x="6176076" y="597134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UPLINK15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1DA1F695-5010-D100-82F9-6F8CF767F4BC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6177761"/>
            <a:ext cx="782525" cy="17172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244343-D9FA-D8ED-5F2A-B17ECCB16E67}"/>
              </a:ext>
            </a:extLst>
          </p:cNvPr>
          <p:cNvCxnSpPr>
            <a:cxnSpLocks/>
            <a:stCxn id="67" idx="2"/>
            <a:endCxn id="22" idx="0"/>
          </p:cNvCxnSpPr>
          <p:nvPr/>
        </p:nvCxnSpPr>
        <p:spPr>
          <a:xfrm flipH="1">
            <a:off x="5796625" y="4962343"/>
            <a:ext cx="11689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B4A68445-F4C8-E78C-D552-63942AEABDA0}"/>
              </a:ext>
            </a:extLst>
          </p:cNvPr>
          <p:cNvSpPr/>
          <p:nvPr/>
        </p:nvSpPr>
        <p:spPr>
          <a:xfrm>
            <a:off x="5393552" y="425486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972A7FF0-DA32-4518-8EB9-A9B906530E53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FC1051F2-AD4D-F4A1-418C-4D4E2F3A67BB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5808316" y="3983489"/>
            <a:ext cx="0" cy="2713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BE86E16-B0E5-6701-8967-69F17B90AB01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4" y="4480329"/>
            <a:ext cx="2" cy="19271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79D07B-E633-830A-B63C-2E2C418A89A9}"/>
              </a:ext>
            </a:extLst>
          </p:cNvPr>
          <p:cNvCxnSpPr>
            <a:cxnSpLocks/>
          </p:cNvCxnSpPr>
          <p:nvPr/>
        </p:nvCxnSpPr>
        <p:spPr>
          <a:xfrm>
            <a:off x="5713970" y="6062583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66">
            <a:extLst>
              <a:ext uri="{FF2B5EF4-FFF2-40B4-BE49-F238E27FC236}">
                <a16:creationId xmlns:a16="http://schemas.microsoft.com/office/drawing/2014/main" id="{AD4A3C12-37A2-4E1F-38E7-BB9B7919B0D4}"/>
              </a:ext>
            </a:extLst>
          </p:cNvPr>
          <p:cNvSpPr/>
          <p:nvPr/>
        </p:nvSpPr>
        <p:spPr>
          <a:xfrm>
            <a:off x="5381861" y="5270771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SWITCH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65A4540-5AEF-95E6-681E-C94D193E3D95}"/>
              </a:ext>
            </a:extLst>
          </p:cNvPr>
          <p:cNvCxnSpPr>
            <a:cxnSpLocks/>
          </p:cNvCxnSpPr>
          <p:nvPr/>
        </p:nvCxnSpPr>
        <p:spPr>
          <a:xfrm>
            <a:off x="6041141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37E1450-9271-4FF7-67DC-B8926F9F64BD}"/>
              </a:ext>
            </a:extLst>
          </p:cNvPr>
          <p:cNvCxnSpPr>
            <a:cxnSpLocks/>
            <a:stCxn id="22" idx="2"/>
            <a:endCxn id="30" idx="0"/>
          </p:cNvCxnSpPr>
          <p:nvPr/>
        </p:nvCxnSpPr>
        <p:spPr>
          <a:xfrm flipH="1">
            <a:off x="4975660" y="5560072"/>
            <a:ext cx="820965" cy="41346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369BB19-A8C2-D1E6-7F98-9B1C9896E41D}"/>
              </a:ext>
            </a:extLst>
          </p:cNvPr>
          <p:cNvCxnSpPr>
            <a:cxnSpLocks/>
            <a:stCxn id="106" idx="0"/>
            <a:endCxn id="22" idx="2"/>
          </p:cNvCxnSpPr>
          <p:nvPr/>
        </p:nvCxnSpPr>
        <p:spPr>
          <a:xfrm flipH="1" flipV="1">
            <a:off x="5796625" y="5560072"/>
            <a:ext cx="794215" cy="4112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772092B-657D-372D-7596-6ADAE1D8CCCB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6585D-EC9A-295E-7B7F-377AD3E2F8FC}"/>
              </a:ext>
            </a:extLst>
          </p:cNvPr>
          <p:cNvSpPr txBox="1"/>
          <p:nvPr/>
        </p:nvSpPr>
        <p:spPr>
          <a:xfrm>
            <a:off x="2986564" y="938379"/>
            <a:ext cx="630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Low latency Ethernet Switch enables port to port switching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810EC-2C8D-B5B7-FCA5-BF3CA8CF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86AC2-422D-3163-F208-BF69486F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SOC_SWITCH with VFs 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3A01B-50D2-2FBA-2002-4E613C16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888436E-21BB-C01D-19C6-5C10CAABA6E2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E63CA8-5D9D-B073-7830-AAD49C8DCAA1}"/>
              </a:ext>
            </a:extLst>
          </p:cNvPr>
          <p:cNvSpPr/>
          <p:nvPr/>
        </p:nvSpPr>
        <p:spPr>
          <a:xfrm>
            <a:off x="560757" y="4266896"/>
            <a:ext cx="10970580" cy="1910865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B82CE8C-E73C-3AFB-4A5C-EB97212A67CB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reeform 97">
            <a:extLst>
              <a:ext uri="{FF2B5EF4-FFF2-40B4-BE49-F238E27FC236}">
                <a16:creationId xmlns:a16="http://schemas.microsoft.com/office/drawing/2014/main" id="{E87EB208-FFC2-87A6-EFEB-C21C9F10597C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C0B0FE4-CD61-B692-A5A7-750664F1FCD7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C31BC4E0-094C-B061-541A-F1D7CEBE062A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4F4CAA96-3983-B021-CF8F-E6E08DA19B01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9731E0BE-88F1-75CD-5427-D5C3C8E5B08E}"/>
              </a:ext>
            </a:extLst>
          </p:cNvPr>
          <p:cNvSpPr/>
          <p:nvPr/>
        </p:nvSpPr>
        <p:spPr>
          <a:xfrm>
            <a:off x="4560896" y="5973539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CD4089AD-8FE7-2322-3E2C-621FFD2FA5F0}"/>
              </a:ext>
            </a:extLst>
          </p:cNvPr>
          <p:cNvSpPr/>
          <p:nvPr/>
        </p:nvSpPr>
        <p:spPr>
          <a:xfrm>
            <a:off x="4831350" y="6338767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5C41F05-6EE5-3FC9-DC2F-0540076B1490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4975660" y="6179960"/>
            <a:ext cx="832655" cy="16952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BB919F2-E24D-9404-9E56-963512AB2BA9}"/>
              </a:ext>
            </a:extLst>
          </p:cNvPr>
          <p:cNvSpPr/>
          <p:nvPr/>
        </p:nvSpPr>
        <p:spPr>
          <a:xfrm>
            <a:off x="5393550" y="467304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26B2530-0B92-7858-41FB-6C9E61E4B47A}"/>
              </a:ext>
            </a:extLst>
          </p:cNvPr>
          <p:cNvCxnSpPr>
            <a:cxnSpLocks/>
          </p:cNvCxnSpPr>
          <p:nvPr/>
        </p:nvCxnSpPr>
        <p:spPr>
          <a:xfrm>
            <a:off x="5599480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4F863637-5C0D-2A55-D9FE-44E1A6DEF618}"/>
              </a:ext>
            </a:extLst>
          </p:cNvPr>
          <p:cNvSpPr/>
          <p:nvPr/>
        </p:nvSpPr>
        <p:spPr>
          <a:xfrm>
            <a:off x="6176076" y="597134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UPLINK15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B6EEFE1A-C0CF-A29C-10BB-A4F74F121D5B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6177761"/>
            <a:ext cx="782525" cy="17172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395E5C-CFAA-99DE-8270-DDE79B6E026D}"/>
              </a:ext>
            </a:extLst>
          </p:cNvPr>
          <p:cNvCxnSpPr>
            <a:cxnSpLocks/>
            <a:stCxn id="67" idx="2"/>
            <a:endCxn id="22" idx="0"/>
          </p:cNvCxnSpPr>
          <p:nvPr/>
        </p:nvCxnSpPr>
        <p:spPr>
          <a:xfrm flipH="1">
            <a:off x="5796625" y="4962343"/>
            <a:ext cx="11689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E2ADED38-39D5-0A1F-D7D7-A785CD5F7FE1}"/>
              </a:ext>
            </a:extLst>
          </p:cNvPr>
          <p:cNvSpPr/>
          <p:nvPr/>
        </p:nvSpPr>
        <p:spPr>
          <a:xfrm>
            <a:off x="5393552" y="425486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9BDA9386-7392-4A1C-0081-6B95F32C9AC1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B86A0481-643D-5FDD-9076-A4E8014E9445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5808316" y="3983489"/>
            <a:ext cx="0" cy="2713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DFA83EF-D2EC-8318-D7C2-617A7F53DBF4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4" y="4480329"/>
            <a:ext cx="2" cy="19271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4811CC-CCD5-7F93-7D9E-B37570BAE99B}"/>
              </a:ext>
            </a:extLst>
          </p:cNvPr>
          <p:cNvCxnSpPr>
            <a:cxnSpLocks/>
          </p:cNvCxnSpPr>
          <p:nvPr/>
        </p:nvCxnSpPr>
        <p:spPr>
          <a:xfrm>
            <a:off x="5713970" y="6062583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66">
            <a:extLst>
              <a:ext uri="{FF2B5EF4-FFF2-40B4-BE49-F238E27FC236}">
                <a16:creationId xmlns:a16="http://schemas.microsoft.com/office/drawing/2014/main" id="{F6BCCFC2-DE30-4BD0-B758-1AFCDD36500B}"/>
              </a:ext>
            </a:extLst>
          </p:cNvPr>
          <p:cNvSpPr/>
          <p:nvPr/>
        </p:nvSpPr>
        <p:spPr>
          <a:xfrm>
            <a:off x="5381861" y="5270771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SWITCH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F47B970-1DD7-7757-73B4-FE81DABB586F}"/>
              </a:ext>
            </a:extLst>
          </p:cNvPr>
          <p:cNvCxnSpPr>
            <a:cxnSpLocks/>
          </p:cNvCxnSpPr>
          <p:nvPr/>
        </p:nvCxnSpPr>
        <p:spPr>
          <a:xfrm>
            <a:off x="6041141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F6EF564-F812-FE1D-6788-C08D2835D254}"/>
              </a:ext>
            </a:extLst>
          </p:cNvPr>
          <p:cNvCxnSpPr>
            <a:cxnSpLocks/>
            <a:stCxn id="22" idx="2"/>
            <a:endCxn id="30" idx="0"/>
          </p:cNvCxnSpPr>
          <p:nvPr/>
        </p:nvCxnSpPr>
        <p:spPr>
          <a:xfrm flipH="1">
            <a:off x="4975660" y="5560072"/>
            <a:ext cx="820965" cy="41346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D670075-400B-DAC0-2A0B-23319508CC2B}"/>
              </a:ext>
            </a:extLst>
          </p:cNvPr>
          <p:cNvCxnSpPr>
            <a:cxnSpLocks/>
            <a:stCxn id="106" idx="0"/>
            <a:endCxn id="22" idx="2"/>
          </p:cNvCxnSpPr>
          <p:nvPr/>
        </p:nvCxnSpPr>
        <p:spPr>
          <a:xfrm flipH="1" flipV="1">
            <a:off x="5796625" y="5560072"/>
            <a:ext cx="794215" cy="4112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3607E61-11F6-1D9F-E05D-D3089A4BFA8C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ounded Rectangle 98">
            <a:extLst>
              <a:ext uri="{FF2B5EF4-FFF2-40B4-BE49-F238E27FC236}">
                <a16:creationId xmlns:a16="http://schemas.microsoft.com/office/drawing/2014/main" id="{F9028EC5-2082-0678-723A-759B88116197}"/>
              </a:ext>
            </a:extLst>
          </p:cNvPr>
          <p:cNvSpPr/>
          <p:nvPr/>
        </p:nvSpPr>
        <p:spPr>
          <a:xfrm>
            <a:off x="2521935" y="42621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sp>
        <p:nvSpPr>
          <p:cNvPr id="20" name="Rounded Rectangle 98">
            <a:extLst>
              <a:ext uri="{FF2B5EF4-FFF2-40B4-BE49-F238E27FC236}">
                <a16:creationId xmlns:a16="http://schemas.microsoft.com/office/drawing/2014/main" id="{E099AC12-D416-4494-4F96-985AB1F77E69}"/>
              </a:ext>
            </a:extLst>
          </p:cNvPr>
          <p:cNvSpPr/>
          <p:nvPr/>
        </p:nvSpPr>
        <p:spPr>
          <a:xfrm>
            <a:off x="2521936" y="375056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C03AD8B-7B4E-13E3-EF87-AE7451609C5F}"/>
              </a:ext>
            </a:extLst>
          </p:cNvPr>
          <p:cNvCxnSpPr>
            <a:cxnSpLocks/>
            <a:stCxn id="20" idx="2"/>
            <a:endCxn id="14" idx="0"/>
          </p:cNvCxnSpPr>
          <p:nvPr/>
        </p:nvCxnSpPr>
        <p:spPr>
          <a:xfrm flipH="1">
            <a:off x="2936699" y="3976031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98">
            <a:extLst>
              <a:ext uri="{FF2B5EF4-FFF2-40B4-BE49-F238E27FC236}">
                <a16:creationId xmlns:a16="http://schemas.microsoft.com/office/drawing/2014/main" id="{5DEB32D7-9F8F-100A-E138-49CBE958CB34}"/>
              </a:ext>
            </a:extLst>
          </p:cNvPr>
          <p:cNvSpPr/>
          <p:nvPr/>
        </p:nvSpPr>
        <p:spPr>
          <a:xfrm>
            <a:off x="3556019" y="42621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sp>
        <p:nvSpPr>
          <p:cNvPr id="29" name="Rounded Rectangle 98">
            <a:extLst>
              <a:ext uri="{FF2B5EF4-FFF2-40B4-BE49-F238E27FC236}">
                <a16:creationId xmlns:a16="http://schemas.microsoft.com/office/drawing/2014/main" id="{A4F43F8E-8299-802A-70DC-FF38B8835921}"/>
              </a:ext>
            </a:extLst>
          </p:cNvPr>
          <p:cNvSpPr/>
          <p:nvPr/>
        </p:nvSpPr>
        <p:spPr>
          <a:xfrm>
            <a:off x="3556020" y="375056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1907477-14FD-F82C-A9D4-8A7D564588B2}"/>
              </a:ext>
            </a:extLst>
          </p:cNvPr>
          <p:cNvCxnSpPr>
            <a:cxnSpLocks/>
            <a:stCxn id="29" idx="2"/>
            <a:endCxn id="27" idx="0"/>
          </p:cNvCxnSpPr>
          <p:nvPr/>
        </p:nvCxnSpPr>
        <p:spPr>
          <a:xfrm flipH="1">
            <a:off x="3970783" y="3976031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4F26B84-1E58-6123-7610-9D644B338DE0}"/>
              </a:ext>
            </a:extLst>
          </p:cNvPr>
          <p:cNvCxnSpPr>
            <a:cxnSpLocks/>
            <a:stCxn id="14" idx="2"/>
            <a:endCxn id="67" idx="1"/>
          </p:cNvCxnSpPr>
          <p:nvPr/>
        </p:nvCxnSpPr>
        <p:spPr>
          <a:xfrm>
            <a:off x="2936699" y="4487591"/>
            <a:ext cx="2456851" cy="33010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3E309C7-ACE5-1940-311A-3C6B298FDB13}"/>
              </a:ext>
            </a:extLst>
          </p:cNvPr>
          <p:cNvCxnSpPr>
            <a:cxnSpLocks/>
            <a:stCxn id="27" idx="2"/>
            <a:endCxn id="67" idx="1"/>
          </p:cNvCxnSpPr>
          <p:nvPr/>
        </p:nvCxnSpPr>
        <p:spPr>
          <a:xfrm>
            <a:off x="3970783" y="4487591"/>
            <a:ext cx="1422767" cy="33010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07862BB-E398-6A6A-4DA7-FFA57EBFE67E}"/>
              </a:ext>
            </a:extLst>
          </p:cNvPr>
          <p:cNvSpPr txBox="1"/>
          <p:nvPr/>
        </p:nvSpPr>
        <p:spPr>
          <a:xfrm>
            <a:off x="2986564" y="938379"/>
            <a:ext cx="6307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Low latency Ethernet Switch enables port to port switching</a:t>
            </a:r>
          </a:p>
          <a:p>
            <a:r>
              <a:rPr lang="en-US"/>
              <a:t>CPF VFs not associated with any port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2805E-D891-379C-E043-17327D8B3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382A9-9ECE-9721-5765-51FE34BFB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SOC_SWITCH with VFs : PF per Device :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3540D-8291-98B9-E963-78CF42828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B7D44763-49CB-3F6D-4E1C-A5DD15411EF1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A5C64B-0AA9-C652-6A7A-9AB61BBE8EE2}"/>
              </a:ext>
            </a:extLst>
          </p:cNvPr>
          <p:cNvSpPr/>
          <p:nvPr/>
        </p:nvSpPr>
        <p:spPr>
          <a:xfrm>
            <a:off x="560757" y="4266896"/>
            <a:ext cx="10970580" cy="1910865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308D754-91D1-C28F-057E-E5678ED39F49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reeform 97">
            <a:extLst>
              <a:ext uri="{FF2B5EF4-FFF2-40B4-BE49-F238E27FC236}">
                <a16:creationId xmlns:a16="http://schemas.microsoft.com/office/drawing/2014/main" id="{7CA073F0-8141-8421-D5E0-A5D019C4378C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E4A00FB-1A1A-A3EA-D540-4C38D83BD94A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44E25815-395E-A8E5-A73D-1CE4271D161F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8D17884E-C2D0-7E44-972C-E8F41ABEC17C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0CA72A0-8140-5F6C-BAAC-49818E91C8E7}"/>
              </a:ext>
            </a:extLst>
          </p:cNvPr>
          <p:cNvSpPr/>
          <p:nvPr/>
        </p:nvSpPr>
        <p:spPr>
          <a:xfrm>
            <a:off x="4560896" y="5973539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3AEA5413-7DBB-B32A-C6C6-06A7AC32F3B4}"/>
              </a:ext>
            </a:extLst>
          </p:cNvPr>
          <p:cNvSpPr/>
          <p:nvPr/>
        </p:nvSpPr>
        <p:spPr>
          <a:xfrm>
            <a:off x="4831350" y="6338767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647B70D-96F0-22DD-34BD-9A6297E03BFD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4975660" y="6179960"/>
            <a:ext cx="832655" cy="16952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CE68944-1EF7-4184-8DA1-C6F1D814EEDA}"/>
              </a:ext>
            </a:extLst>
          </p:cNvPr>
          <p:cNvSpPr/>
          <p:nvPr/>
        </p:nvSpPr>
        <p:spPr>
          <a:xfrm>
            <a:off x="5393550" y="467304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0AE319-E6C8-D29D-5D5C-383EA1B66324}"/>
              </a:ext>
            </a:extLst>
          </p:cNvPr>
          <p:cNvCxnSpPr>
            <a:cxnSpLocks/>
          </p:cNvCxnSpPr>
          <p:nvPr/>
        </p:nvCxnSpPr>
        <p:spPr>
          <a:xfrm>
            <a:off x="5599480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4088B698-B899-0CC9-7849-B3CDCA0D972E}"/>
              </a:ext>
            </a:extLst>
          </p:cNvPr>
          <p:cNvSpPr/>
          <p:nvPr/>
        </p:nvSpPr>
        <p:spPr>
          <a:xfrm>
            <a:off x="6176076" y="597134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UPLINK15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C25F6041-36A7-33BA-5FBB-774D3078BD65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6177761"/>
            <a:ext cx="782525" cy="17172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C4BD132-12D9-BFC4-2CA2-B8B7A65D7DCD}"/>
              </a:ext>
            </a:extLst>
          </p:cNvPr>
          <p:cNvCxnSpPr>
            <a:cxnSpLocks/>
            <a:stCxn id="67" idx="2"/>
            <a:endCxn id="22" idx="0"/>
          </p:cNvCxnSpPr>
          <p:nvPr/>
        </p:nvCxnSpPr>
        <p:spPr>
          <a:xfrm flipH="1">
            <a:off x="5796625" y="4962343"/>
            <a:ext cx="11689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A0BD6677-EE0F-6E7C-1568-9D30062D2784}"/>
              </a:ext>
            </a:extLst>
          </p:cNvPr>
          <p:cNvSpPr/>
          <p:nvPr/>
        </p:nvSpPr>
        <p:spPr>
          <a:xfrm>
            <a:off x="5393552" y="425486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99DF69EB-8718-DE6A-09DB-8093692A8787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7A326F14-C757-3186-D687-7B343DA1E6EC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5808316" y="3983489"/>
            <a:ext cx="0" cy="2713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67EE3DA-7E88-577E-F782-0792DECB186F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4" y="4480329"/>
            <a:ext cx="2" cy="19271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5C42E5-4A32-EAC3-3D96-8F2BD24390F4}"/>
              </a:ext>
            </a:extLst>
          </p:cNvPr>
          <p:cNvCxnSpPr>
            <a:cxnSpLocks/>
          </p:cNvCxnSpPr>
          <p:nvPr/>
        </p:nvCxnSpPr>
        <p:spPr>
          <a:xfrm>
            <a:off x="5713970" y="6062583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66">
            <a:extLst>
              <a:ext uri="{FF2B5EF4-FFF2-40B4-BE49-F238E27FC236}">
                <a16:creationId xmlns:a16="http://schemas.microsoft.com/office/drawing/2014/main" id="{FA52B863-28DE-95A4-ACC1-C5760028E08A}"/>
              </a:ext>
            </a:extLst>
          </p:cNvPr>
          <p:cNvSpPr/>
          <p:nvPr/>
        </p:nvSpPr>
        <p:spPr>
          <a:xfrm>
            <a:off x="5381861" y="5270771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SWITCH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55EF235-47C2-50B1-B275-42E121E5710F}"/>
              </a:ext>
            </a:extLst>
          </p:cNvPr>
          <p:cNvCxnSpPr>
            <a:cxnSpLocks/>
          </p:cNvCxnSpPr>
          <p:nvPr/>
        </p:nvCxnSpPr>
        <p:spPr>
          <a:xfrm>
            <a:off x="6041141" y="4960144"/>
            <a:ext cx="0" cy="30842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EBE2A6B-6CB6-C3CA-D17D-993F0E7307C0}"/>
              </a:ext>
            </a:extLst>
          </p:cNvPr>
          <p:cNvCxnSpPr>
            <a:cxnSpLocks/>
            <a:stCxn id="22" idx="2"/>
            <a:endCxn id="30" idx="0"/>
          </p:cNvCxnSpPr>
          <p:nvPr/>
        </p:nvCxnSpPr>
        <p:spPr>
          <a:xfrm flipH="1">
            <a:off x="4975660" y="5560072"/>
            <a:ext cx="820965" cy="41346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7EAE33D-5AAB-6DD1-FAA0-B79F712A19C6}"/>
              </a:ext>
            </a:extLst>
          </p:cNvPr>
          <p:cNvCxnSpPr>
            <a:cxnSpLocks/>
            <a:stCxn id="106" idx="0"/>
            <a:endCxn id="22" idx="2"/>
          </p:cNvCxnSpPr>
          <p:nvPr/>
        </p:nvCxnSpPr>
        <p:spPr>
          <a:xfrm flipH="1" flipV="1">
            <a:off x="5796625" y="5560072"/>
            <a:ext cx="794215" cy="4112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04138F4-4768-DCC9-A82C-AABDC4347EA1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0FF49E-2EAB-C51D-1FF3-13F09A77F7F2}"/>
              </a:ext>
            </a:extLst>
          </p:cNvPr>
          <p:cNvSpPr/>
          <p:nvPr/>
        </p:nvSpPr>
        <p:spPr>
          <a:xfrm>
            <a:off x="5394847" y="3352291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77E7111-DACF-2B32-BB28-5152BEE53CDD}"/>
              </a:ext>
            </a:extLst>
          </p:cNvPr>
          <p:cNvCxnSpPr>
            <a:cxnSpLocks/>
            <a:stCxn id="3" idx="2"/>
          </p:cNvCxnSpPr>
          <p:nvPr/>
        </p:nvCxnSpPr>
        <p:spPr>
          <a:xfrm flipH="1">
            <a:off x="5808316" y="3582345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135">
            <a:extLst>
              <a:ext uri="{FF2B5EF4-FFF2-40B4-BE49-F238E27FC236}">
                <a16:creationId xmlns:a16="http://schemas.microsoft.com/office/drawing/2014/main" id="{06A67F1E-4C5A-0CA7-DA27-1DC932A0A7C1}"/>
              </a:ext>
            </a:extLst>
          </p:cNvPr>
          <p:cNvSpPr/>
          <p:nvPr/>
        </p:nvSpPr>
        <p:spPr>
          <a:xfrm>
            <a:off x="5983525" y="2733699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UL15 netdev </a:t>
            </a:r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P15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9" name="Rounded Rectangle 135">
            <a:extLst>
              <a:ext uri="{FF2B5EF4-FFF2-40B4-BE49-F238E27FC236}">
                <a16:creationId xmlns:a16="http://schemas.microsoft.com/office/drawing/2014/main" id="{CA302202-9427-F3D3-99D7-B439E8BAD47C}"/>
              </a:ext>
            </a:extLst>
          </p:cNvPr>
          <p:cNvSpPr/>
          <p:nvPr/>
        </p:nvSpPr>
        <p:spPr>
          <a:xfrm>
            <a:off x="4815331" y="2726797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P0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1A0D128-281A-C85C-FB11-6241739831DB}"/>
              </a:ext>
            </a:extLst>
          </p:cNvPr>
          <p:cNvCxnSpPr>
            <a:cxnSpLocks/>
          </p:cNvCxnSpPr>
          <p:nvPr/>
        </p:nvCxnSpPr>
        <p:spPr>
          <a:xfrm>
            <a:off x="5713970" y="288004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94F35B-2788-5BD2-1067-9D2C6F5145BA}"/>
              </a:ext>
            </a:extLst>
          </p:cNvPr>
          <p:cNvCxnSpPr>
            <a:cxnSpLocks/>
            <a:stCxn id="9" idx="2"/>
            <a:endCxn id="3" idx="0"/>
          </p:cNvCxnSpPr>
          <p:nvPr/>
        </p:nvCxnSpPr>
        <p:spPr>
          <a:xfrm>
            <a:off x="5230095" y="3012668"/>
            <a:ext cx="578868" cy="33962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465E240-DD9B-6833-9CEE-FBAF912A85D5}"/>
              </a:ext>
            </a:extLst>
          </p:cNvPr>
          <p:cNvCxnSpPr>
            <a:cxnSpLocks/>
            <a:stCxn id="6" idx="2"/>
            <a:endCxn id="3" idx="0"/>
          </p:cNvCxnSpPr>
          <p:nvPr/>
        </p:nvCxnSpPr>
        <p:spPr>
          <a:xfrm flipH="1">
            <a:off x="5808963" y="3019570"/>
            <a:ext cx="589326" cy="33272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98">
            <a:extLst>
              <a:ext uri="{FF2B5EF4-FFF2-40B4-BE49-F238E27FC236}">
                <a16:creationId xmlns:a16="http://schemas.microsoft.com/office/drawing/2014/main" id="{C648BE6F-AF88-B60E-9EFB-8F6746A478A6}"/>
              </a:ext>
            </a:extLst>
          </p:cNvPr>
          <p:cNvSpPr/>
          <p:nvPr/>
        </p:nvSpPr>
        <p:spPr>
          <a:xfrm>
            <a:off x="2521935" y="42621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sp>
        <p:nvSpPr>
          <p:cNvPr id="33" name="Rounded Rectangle 98">
            <a:extLst>
              <a:ext uri="{FF2B5EF4-FFF2-40B4-BE49-F238E27FC236}">
                <a16:creationId xmlns:a16="http://schemas.microsoft.com/office/drawing/2014/main" id="{7D14ED65-786C-DCFC-954A-106D16618E84}"/>
              </a:ext>
            </a:extLst>
          </p:cNvPr>
          <p:cNvSpPr/>
          <p:nvPr/>
        </p:nvSpPr>
        <p:spPr>
          <a:xfrm>
            <a:off x="2521936" y="375056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E97B7E6-E414-5B78-441D-E8F3C2F4F522}"/>
              </a:ext>
            </a:extLst>
          </p:cNvPr>
          <p:cNvCxnSpPr>
            <a:cxnSpLocks/>
            <a:stCxn id="33" idx="2"/>
            <a:endCxn id="21" idx="0"/>
          </p:cNvCxnSpPr>
          <p:nvPr/>
        </p:nvCxnSpPr>
        <p:spPr>
          <a:xfrm flipH="1">
            <a:off x="2936699" y="3976031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98">
            <a:extLst>
              <a:ext uri="{FF2B5EF4-FFF2-40B4-BE49-F238E27FC236}">
                <a16:creationId xmlns:a16="http://schemas.microsoft.com/office/drawing/2014/main" id="{F1F7722D-F9A2-5988-98BC-B86B522DE7A0}"/>
              </a:ext>
            </a:extLst>
          </p:cNvPr>
          <p:cNvSpPr/>
          <p:nvPr/>
        </p:nvSpPr>
        <p:spPr>
          <a:xfrm>
            <a:off x="3556019" y="42621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sp>
        <p:nvSpPr>
          <p:cNvPr id="36" name="Rounded Rectangle 98">
            <a:extLst>
              <a:ext uri="{FF2B5EF4-FFF2-40B4-BE49-F238E27FC236}">
                <a16:creationId xmlns:a16="http://schemas.microsoft.com/office/drawing/2014/main" id="{EAA69C06-8E4C-4BAB-A39D-CB223D587A0B}"/>
              </a:ext>
            </a:extLst>
          </p:cNvPr>
          <p:cNvSpPr/>
          <p:nvPr/>
        </p:nvSpPr>
        <p:spPr>
          <a:xfrm>
            <a:off x="3556020" y="375056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2781317-C262-7C34-934D-6A2114C1D480}"/>
              </a:ext>
            </a:extLst>
          </p:cNvPr>
          <p:cNvCxnSpPr>
            <a:cxnSpLocks/>
            <a:stCxn id="36" idx="2"/>
            <a:endCxn id="35" idx="0"/>
          </p:cNvCxnSpPr>
          <p:nvPr/>
        </p:nvCxnSpPr>
        <p:spPr>
          <a:xfrm flipH="1">
            <a:off x="3970783" y="3976031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5A839A6D-F500-F466-0040-B820F391629A}"/>
              </a:ext>
            </a:extLst>
          </p:cNvPr>
          <p:cNvSpPr/>
          <p:nvPr/>
        </p:nvSpPr>
        <p:spPr>
          <a:xfrm>
            <a:off x="2521437" y="3348338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E96C737-56C0-F98F-E2E4-56B01B141A42}"/>
              </a:ext>
            </a:extLst>
          </p:cNvPr>
          <p:cNvCxnSpPr>
            <a:cxnSpLocks/>
            <a:stCxn id="38" idx="2"/>
            <a:endCxn id="33" idx="0"/>
          </p:cNvCxnSpPr>
          <p:nvPr/>
        </p:nvCxnSpPr>
        <p:spPr>
          <a:xfrm>
            <a:off x="2935553" y="3578392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135">
            <a:extLst>
              <a:ext uri="{FF2B5EF4-FFF2-40B4-BE49-F238E27FC236}">
                <a16:creationId xmlns:a16="http://schemas.microsoft.com/office/drawing/2014/main" id="{783455E1-A35D-FFAF-5044-09B6F320A33E}"/>
              </a:ext>
            </a:extLst>
          </p:cNvPr>
          <p:cNvSpPr/>
          <p:nvPr/>
        </p:nvSpPr>
        <p:spPr>
          <a:xfrm>
            <a:off x="2501906" y="2726797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7BDEC03-62F0-D01A-E029-87B5E9BD65A2}"/>
              </a:ext>
            </a:extLst>
          </p:cNvPr>
          <p:cNvCxnSpPr>
            <a:cxnSpLocks/>
            <a:stCxn id="40" idx="2"/>
            <a:endCxn id="38" idx="0"/>
          </p:cNvCxnSpPr>
          <p:nvPr/>
        </p:nvCxnSpPr>
        <p:spPr>
          <a:xfrm>
            <a:off x="2935553" y="3012668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F101F836-62F2-552B-029E-FCA2445F69AF}"/>
              </a:ext>
            </a:extLst>
          </p:cNvPr>
          <p:cNvSpPr/>
          <p:nvPr/>
        </p:nvSpPr>
        <p:spPr>
          <a:xfrm>
            <a:off x="3552805" y="3348338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563F486-5F44-10FB-09D9-FA4E00A08832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3966921" y="3578392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135">
            <a:extLst>
              <a:ext uri="{FF2B5EF4-FFF2-40B4-BE49-F238E27FC236}">
                <a16:creationId xmlns:a16="http://schemas.microsoft.com/office/drawing/2014/main" id="{3891AAB0-31E8-53ED-13E6-C9B5D37FD9EA}"/>
              </a:ext>
            </a:extLst>
          </p:cNvPr>
          <p:cNvSpPr/>
          <p:nvPr/>
        </p:nvSpPr>
        <p:spPr>
          <a:xfrm>
            <a:off x="3533274" y="2726797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B17D3ED-9906-87F5-6611-84270ADE6A1B}"/>
              </a:ext>
            </a:extLst>
          </p:cNvPr>
          <p:cNvCxnSpPr>
            <a:cxnSpLocks/>
            <a:stCxn id="57" idx="2"/>
            <a:endCxn id="54" idx="0"/>
          </p:cNvCxnSpPr>
          <p:nvPr/>
        </p:nvCxnSpPr>
        <p:spPr>
          <a:xfrm>
            <a:off x="3966921" y="3012668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B73698F-2EBD-518B-FC9B-601595C96B71}"/>
              </a:ext>
            </a:extLst>
          </p:cNvPr>
          <p:cNvCxnSpPr>
            <a:cxnSpLocks/>
            <a:stCxn id="21" idx="2"/>
            <a:endCxn id="67" idx="1"/>
          </p:cNvCxnSpPr>
          <p:nvPr/>
        </p:nvCxnSpPr>
        <p:spPr>
          <a:xfrm>
            <a:off x="2936699" y="4487591"/>
            <a:ext cx="2456851" cy="33010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5069E15-9570-AAE1-F978-7897BDD7CAF0}"/>
              </a:ext>
            </a:extLst>
          </p:cNvPr>
          <p:cNvCxnSpPr>
            <a:cxnSpLocks/>
            <a:stCxn id="35" idx="2"/>
            <a:endCxn id="67" idx="1"/>
          </p:cNvCxnSpPr>
          <p:nvPr/>
        </p:nvCxnSpPr>
        <p:spPr>
          <a:xfrm>
            <a:off x="3970783" y="4487591"/>
            <a:ext cx="1422767" cy="33010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AED1DC8-AD8B-E27C-8B96-B99D105B5F42}"/>
              </a:ext>
            </a:extLst>
          </p:cNvPr>
          <p:cNvSpPr txBox="1"/>
          <p:nvPr/>
        </p:nvSpPr>
        <p:spPr>
          <a:xfrm>
            <a:off x="2986564" y="938379"/>
            <a:ext cx="6307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Low latency Ethernet Switch enables port to port switching</a:t>
            </a:r>
          </a:p>
          <a:p>
            <a:r>
              <a:rPr lang="en-US"/>
              <a:t>CPF VFs not associated with any port</a:t>
            </a:r>
          </a:p>
          <a:p>
            <a:r>
              <a:rPr lang="en-US"/>
              <a:t>ixd: CPF / VF driver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1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5BF89-C2C9-6FDE-26A4-EF5435A42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DF8C2-454E-8637-2450-1612B0EA10DF}"/>
              </a:ext>
            </a:extLst>
          </p:cNvPr>
          <p:cNvSpPr/>
          <p:nvPr/>
        </p:nvSpPr>
        <p:spPr>
          <a:xfrm>
            <a:off x="5808315" y="737683"/>
            <a:ext cx="5723021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F17795-F3EE-782C-D4D0-E1E4930F8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IPU 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2A186-11E0-F0E6-604A-D4AEAD30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DC35A284-A2DA-FDD2-0358-0AF7E62B599D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E6C7B9-EC2B-674D-BCA2-F5E2F2A3CF2E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2CDA9F-CA20-8543-4E8A-C27DE008C96A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6F25F20F-6D3D-7B55-D9F8-7EE4DF215A15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E741CDB1-2F52-A0DB-0D59-434E733EFABF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568A80B-A271-DA76-7F21-EEB0B2C73634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52008594-90BC-6DF3-8D22-FE9C69DCCACC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8FBC8365-C49E-C5B5-6715-1EB64B76324B}"/>
              </a:ext>
            </a:extLst>
          </p:cNvPr>
          <p:cNvSpPr/>
          <p:nvPr/>
        </p:nvSpPr>
        <p:spPr>
          <a:xfrm>
            <a:off x="573795" y="728273"/>
            <a:ext cx="5142918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02207BC-2715-E976-4D12-92BACCC32589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3A2913F0-BDB4-10F9-158D-AE461F9607B0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6CBCF0A-34C8-5498-326B-D03C413513E8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75AD21F1-1372-12C8-15D8-151C2ED56A42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1A4EA89-ABBD-F048-96FE-E5E27FF52778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7FD87275-39AD-92D4-794C-B86D92CA4005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UPLINK4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89F8C210-035E-DB3D-9A82-2298E0E0A900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B69A353-53E0-6DE0-A0F9-97749B168F82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804BBE44-DBE1-4BF4-1775-3C45AEE43B7D}"/>
              </a:ext>
            </a:extLst>
          </p:cNvPr>
          <p:cNvSpPr/>
          <p:nvPr/>
        </p:nvSpPr>
        <p:spPr>
          <a:xfrm>
            <a:off x="7634300" y="4276306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8B98642F-E731-0806-3C29-AF903A27FB10}"/>
              </a:ext>
            </a:extLst>
          </p:cNvPr>
          <p:cNvSpPr/>
          <p:nvPr/>
        </p:nvSpPr>
        <p:spPr>
          <a:xfrm>
            <a:off x="7634300" y="376973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FA18DB5-62B8-5BC6-7F55-9EB156CA4CBB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8049064" y="3995201"/>
            <a:ext cx="0" cy="28110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AE14B5-2CEA-8E27-D25C-886F51C51588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6" y="4501772"/>
            <a:ext cx="2240748" cy="56158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EE70847-FDA2-37F7-769E-CCB8A784B1C3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C3CF48E-6CD9-6EB5-D95B-03505EE73B98}"/>
              </a:ext>
            </a:extLst>
          </p:cNvPr>
          <p:cNvSpPr txBox="1"/>
          <p:nvPr/>
        </p:nvSpPr>
        <p:spPr>
          <a:xfrm>
            <a:off x="703818" y="3654030"/>
            <a:ext cx="1124760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 0-N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4A9EC7B1-38AF-2005-CE23-29ECAEA84187}"/>
              </a:ext>
            </a:extLst>
          </p:cNvPr>
          <p:cNvSpPr/>
          <p:nvPr/>
        </p:nvSpPr>
        <p:spPr>
          <a:xfrm>
            <a:off x="4227376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BDB2FD58-8FD5-4E65-4E30-9DB3677105F7}"/>
              </a:ext>
            </a:extLst>
          </p:cNvPr>
          <p:cNvSpPr/>
          <p:nvPr/>
        </p:nvSpPr>
        <p:spPr>
          <a:xfrm>
            <a:off x="4227376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C609845-FE8C-8865-A659-09BF72DA7A35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4642140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A8CA833-E925-C2AF-6E93-E895C5AEFB6F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4642140" y="4493706"/>
            <a:ext cx="1166176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98">
            <a:extLst>
              <a:ext uri="{FF2B5EF4-FFF2-40B4-BE49-F238E27FC236}">
                <a16:creationId xmlns:a16="http://schemas.microsoft.com/office/drawing/2014/main" id="{9735EC1F-BFBD-972C-CC48-505F10904384}"/>
              </a:ext>
            </a:extLst>
          </p:cNvPr>
          <p:cNvSpPr/>
          <p:nvPr/>
        </p:nvSpPr>
        <p:spPr>
          <a:xfrm>
            <a:off x="6131475" y="427378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9" name="Rounded Rectangle 98">
            <a:extLst>
              <a:ext uri="{FF2B5EF4-FFF2-40B4-BE49-F238E27FC236}">
                <a16:creationId xmlns:a16="http://schemas.microsoft.com/office/drawing/2014/main" id="{0187A11A-88E6-FF49-7DA7-05A4C6A50AA0}"/>
              </a:ext>
            </a:extLst>
          </p:cNvPr>
          <p:cNvSpPr/>
          <p:nvPr/>
        </p:nvSpPr>
        <p:spPr>
          <a:xfrm>
            <a:off x="6131475" y="37622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B10549-0A9B-F131-C6F2-1C1BDB442940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>
            <a:off x="6546239" y="3987691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47D0D89-8C46-286F-0C8E-8158C5BB48AE}"/>
              </a:ext>
            </a:extLst>
          </p:cNvPr>
          <p:cNvSpPr txBox="1"/>
          <p:nvPr/>
        </p:nvSpPr>
        <p:spPr>
          <a:xfrm>
            <a:off x="5971349" y="748301"/>
            <a:ext cx="2320596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Compute Complex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884D486-73CC-4455-9F4E-E6EF164AFAF5}"/>
              </a:ext>
            </a:extLst>
          </p:cNvPr>
          <p:cNvCxnSpPr>
            <a:cxnSpLocks/>
            <a:stCxn id="18" idx="2"/>
            <a:endCxn id="67" idx="0"/>
          </p:cNvCxnSpPr>
          <p:nvPr/>
        </p:nvCxnSpPr>
        <p:spPr>
          <a:xfrm flipH="1">
            <a:off x="5808316" y="4499251"/>
            <a:ext cx="737923" cy="5641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71B7965-D3EA-B67E-57CE-1AE7F0FC41E2}"/>
              </a:ext>
            </a:extLst>
          </p:cNvPr>
          <p:cNvSpPr txBox="1"/>
          <p:nvPr/>
        </p:nvSpPr>
        <p:spPr>
          <a:xfrm>
            <a:off x="703818" y="887793"/>
            <a:ext cx="4957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Single CPF PCI function exposed to Compute Complex</a:t>
            </a:r>
          </a:p>
          <a:p>
            <a:r>
              <a:rPr lang="en-US" sz="1400"/>
              <a:t>IDPF PCI functions exposed to host and compute complex</a:t>
            </a:r>
          </a:p>
          <a:p>
            <a:r>
              <a:rPr lang="en-US" sz="1400"/>
              <a:t>Single FXP: Flexible Packet Processor across all the ports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3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8A215-00F1-E667-A07E-59130FE27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65F3DF-4C1D-CE2D-33FC-9C3EA16D48AD}"/>
              </a:ext>
            </a:extLst>
          </p:cNvPr>
          <p:cNvSpPr/>
          <p:nvPr/>
        </p:nvSpPr>
        <p:spPr>
          <a:xfrm>
            <a:off x="5808315" y="737683"/>
            <a:ext cx="5723021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C5B469-9829-EC79-4DC4-51CB4B6F8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IPU with VFs 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20779-E799-5508-CD89-3C222AEC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8B9785BB-1822-77B2-F550-8A728A4AB146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4023122-226F-497B-73E2-5DF5303EEB3D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AE55254-54D0-C84F-E8F9-58E21A887B43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91ACC0A-2EA4-F5F8-F188-BFCE26654431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59E6F39B-D583-E2FC-FD36-70E5CE02FA23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7CB11E0-06E8-3EE4-26D8-51676062FB8F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85333F45-55FD-BEA2-AE8E-1CA0CB1811F4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FFD8CAEE-0C89-D82E-8140-FE7A2636592F}"/>
              </a:ext>
            </a:extLst>
          </p:cNvPr>
          <p:cNvSpPr/>
          <p:nvPr/>
        </p:nvSpPr>
        <p:spPr>
          <a:xfrm>
            <a:off x="573795" y="728273"/>
            <a:ext cx="5142918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4E90A0-E2B9-AECE-888C-47B3286C9DF4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C9C8F854-1407-6883-39B3-FD32D7A83945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58711A0-1DC4-2A13-F1F3-F4B4D2260F3D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CABE9A5-FFB0-8F13-FFEF-E1FE194E735A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4E9A8C-B2F7-BB4B-72FC-F2BBA96187E1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39C302C7-965E-F67E-D839-BC2AB56DD099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UPLINK4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E4E59D8-B97A-E710-FAF7-F684B3CA6676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FB31FBD-E53B-4ED1-D4B0-579561C4BBC1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A2752FF8-C708-9350-2405-9098A75FFB87}"/>
              </a:ext>
            </a:extLst>
          </p:cNvPr>
          <p:cNvSpPr/>
          <p:nvPr/>
        </p:nvSpPr>
        <p:spPr>
          <a:xfrm>
            <a:off x="8035574" y="427045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756959F6-7E17-3D86-3912-D1D9BAFDDFA2}"/>
              </a:ext>
            </a:extLst>
          </p:cNvPr>
          <p:cNvSpPr/>
          <p:nvPr/>
        </p:nvSpPr>
        <p:spPr>
          <a:xfrm>
            <a:off x="8035574" y="3763879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CE45B2C0-5427-3E5E-648F-2A8E43E17F36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8450338" y="3989345"/>
            <a:ext cx="0" cy="28110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F29356-DC9C-E68A-C61F-E46DD115E299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6" y="4495916"/>
            <a:ext cx="2642022" cy="56743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82CF24-54D1-3C65-0453-DD84930B152E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4CB1B3-17D5-7D66-FDFC-C3E9FF294A4E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83B80150-7110-EB95-AA61-98604942D8A8}"/>
              </a:ext>
            </a:extLst>
          </p:cNvPr>
          <p:cNvSpPr/>
          <p:nvPr/>
        </p:nvSpPr>
        <p:spPr>
          <a:xfrm>
            <a:off x="4227376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670A38F2-4489-BE0B-E30D-369677D18FA4}"/>
              </a:ext>
            </a:extLst>
          </p:cNvPr>
          <p:cNvSpPr/>
          <p:nvPr/>
        </p:nvSpPr>
        <p:spPr>
          <a:xfrm>
            <a:off x="4227376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52FE9B-E7FB-40CC-1ABE-B3EF9CF4F996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4642140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DC64142-6365-BCAA-9109-5850527FD2D9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4642140" y="4493706"/>
            <a:ext cx="1166176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98">
            <a:extLst>
              <a:ext uri="{FF2B5EF4-FFF2-40B4-BE49-F238E27FC236}">
                <a16:creationId xmlns:a16="http://schemas.microsoft.com/office/drawing/2014/main" id="{7EFD36E8-D7D0-DE66-F19C-D15BF985ADB7}"/>
              </a:ext>
            </a:extLst>
          </p:cNvPr>
          <p:cNvSpPr/>
          <p:nvPr/>
        </p:nvSpPr>
        <p:spPr>
          <a:xfrm>
            <a:off x="6131475" y="427378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9" name="Rounded Rectangle 98">
            <a:extLst>
              <a:ext uri="{FF2B5EF4-FFF2-40B4-BE49-F238E27FC236}">
                <a16:creationId xmlns:a16="http://schemas.microsoft.com/office/drawing/2014/main" id="{F7F2091A-8ADA-2478-C27D-87DC264B993A}"/>
              </a:ext>
            </a:extLst>
          </p:cNvPr>
          <p:cNvSpPr/>
          <p:nvPr/>
        </p:nvSpPr>
        <p:spPr>
          <a:xfrm>
            <a:off x="6131475" y="37622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B5C59E-F9CC-6867-F1FB-1DAA0C64B275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>
            <a:off x="6546239" y="3987691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06941C1-BF58-715F-9CFD-2974F6F73FC2}"/>
              </a:ext>
            </a:extLst>
          </p:cNvPr>
          <p:cNvSpPr txBox="1"/>
          <p:nvPr/>
        </p:nvSpPr>
        <p:spPr>
          <a:xfrm>
            <a:off x="5971349" y="748301"/>
            <a:ext cx="2320596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Compute Complex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DA938AC1-8604-717F-8E42-039A69880C73}"/>
              </a:ext>
            </a:extLst>
          </p:cNvPr>
          <p:cNvSpPr/>
          <p:nvPr/>
        </p:nvSpPr>
        <p:spPr>
          <a:xfrm>
            <a:off x="3192543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VF0 PCIe IF</a:t>
            </a:r>
          </a:p>
        </p:txBody>
      </p:sp>
      <p:sp>
        <p:nvSpPr>
          <p:cNvPr id="6" name="Rounded Rectangle 98">
            <a:extLst>
              <a:ext uri="{FF2B5EF4-FFF2-40B4-BE49-F238E27FC236}">
                <a16:creationId xmlns:a16="http://schemas.microsoft.com/office/drawing/2014/main" id="{85116A04-CD61-37DB-A77B-9FD2590AA7B0}"/>
              </a:ext>
            </a:extLst>
          </p:cNvPr>
          <p:cNvSpPr/>
          <p:nvPr/>
        </p:nvSpPr>
        <p:spPr>
          <a:xfrm>
            <a:off x="3192543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VF0 PCIe IF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18DE02-FF51-4088-A3AA-FE925D445E8B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3607307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98">
            <a:extLst>
              <a:ext uri="{FF2B5EF4-FFF2-40B4-BE49-F238E27FC236}">
                <a16:creationId xmlns:a16="http://schemas.microsoft.com/office/drawing/2014/main" id="{4842CC1A-2B1E-A097-F5E0-C2B23A4D53D6}"/>
              </a:ext>
            </a:extLst>
          </p:cNvPr>
          <p:cNvSpPr/>
          <p:nvPr/>
        </p:nvSpPr>
        <p:spPr>
          <a:xfrm>
            <a:off x="2238418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VF1 PCIe IF</a:t>
            </a:r>
          </a:p>
        </p:txBody>
      </p:sp>
      <p:sp>
        <p:nvSpPr>
          <p:cNvPr id="26" name="Rounded Rectangle 98">
            <a:extLst>
              <a:ext uri="{FF2B5EF4-FFF2-40B4-BE49-F238E27FC236}">
                <a16:creationId xmlns:a16="http://schemas.microsoft.com/office/drawing/2014/main" id="{39C9F063-B744-540D-6101-557378449FB4}"/>
              </a:ext>
            </a:extLst>
          </p:cNvPr>
          <p:cNvSpPr/>
          <p:nvPr/>
        </p:nvSpPr>
        <p:spPr>
          <a:xfrm>
            <a:off x="2238418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VF1 PCIe IF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8B6786F-2200-18E6-E878-70E884E94019}"/>
              </a:ext>
            </a:extLst>
          </p:cNvPr>
          <p:cNvCxnSpPr>
            <a:cxnSpLocks/>
            <a:stCxn id="26" idx="2"/>
            <a:endCxn id="23" idx="0"/>
          </p:cNvCxnSpPr>
          <p:nvPr/>
        </p:nvCxnSpPr>
        <p:spPr>
          <a:xfrm>
            <a:off x="2653182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CEB229-820C-B9A0-4DAB-E669C443CCB4}"/>
              </a:ext>
            </a:extLst>
          </p:cNvPr>
          <p:cNvCxnSpPr>
            <a:cxnSpLocks/>
            <a:stCxn id="18" idx="2"/>
            <a:endCxn id="67" idx="0"/>
          </p:cNvCxnSpPr>
          <p:nvPr/>
        </p:nvCxnSpPr>
        <p:spPr>
          <a:xfrm flipH="1">
            <a:off x="5808316" y="4499251"/>
            <a:ext cx="737923" cy="5641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025CF83-C5E6-62C3-36BE-8CE3B6705524}"/>
              </a:ext>
            </a:extLst>
          </p:cNvPr>
          <p:cNvSpPr txBox="1"/>
          <p:nvPr/>
        </p:nvSpPr>
        <p:spPr>
          <a:xfrm>
            <a:off x="703818" y="887793"/>
            <a:ext cx="49571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Single CPF PCI function exposed to Compute Complex</a:t>
            </a:r>
          </a:p>
          <a:p>
            <a:r>
              <a:rPr lang="en-US" sz="1400"/>
              <a:t>IDPF PCI functions exposed to host and compute complex</a:t>
            </a:r>
          </a:p>
          <a:p>
            <a:r>
              <a:rPr lang="en-US" sz="1400"/>
              <a:t>Single FXP: Flexible Packet Processor across all the ports</a:t>
            </a:r>
          </a:p>
          <a:p>
            <a:r>
              <a:rPr lang="en-US" sz="1400"/>
              <a:t>IDPF VFs not associated with any port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1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A447C-D1A6-B29A-3769-A9ED68F9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5B7038-EA3C-BEBC-4626-517DBA587DE7}"/>
              </a:ext>
            </a:extLst>
          </p:cNvPr>
          <p:cNvSpPr/>
          <p:nvPr/>
        </p:nvSpPr>
        <p:spPr>
          <a:xfrm>
            <a:off x="5808315" y="737683"/>
            <a:ext cx="5723021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9C434-4615-F37C-9407-2912190A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IPU with VFs : PF per Device :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6B464-13BD-D415-3A04-CEAD6D63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8C3B09BA-C616-72FC-7F79-37A9BA28C252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B11996-FD6C-694F-0797-9169054B6B7F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D39AD96-0CA8-F531-964B-90667F77A898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E65B265-DE20-F82A-2DCE-9579153FB791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853763CB-DDD7-7A26-C9EA-D3652196E17D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66B29159-F2F4-BCC7-BE30-002A50567C03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6B714428-9A25-0F8A-E89C-F4D68B4BA9AB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FFA6A716-77FE-3C74-3E5F-FAD1E92AD95E}"/>
              </a:ext>
            </a:extLst>
          </p:cNvPr>
          <p:cNvSpPr/>
          <p:nvPr/>
        </p:nvSpPr>
        <p:spPr>
          <a:xfrm>
            <a:off x="573795" y="728273"/>
            <a:ext cx="5142918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E2543BE-5761-D3EA-E620-07585CFF1C98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4FF5D75F-1C8B-59DF-A38B-B2BC07FD6DD7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192A3EB-E807-0516-52B2-10A4E4D8A225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FDF535C9-FDF2-0057-EA90-B653450EC4DB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DFB98C-E0F8-420C-E0EC-9F03F7C6EE98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92C43E73-4658-8174-E8B1-13DB8E48E462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UPLINK4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33C2FA6-549A-D90F-247C-F6BF3EA37F35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7D85750-F9FC-6516-6D3F-AD1AD99FBA77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F3F091E3-C975-5343-14F2-B352568DC72C}"/>
              </a:ext>
            </a:extLst>
          </p:cNvPr>
          <p:cNvSpPr/>
          <p:nvPr/>
        </p:nvSpPr>
        <p:spPr>
          <a:xfrm>
            <a:off x="8035574" y="427045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A042FB1A-FAC9-0D6C-6DD6-A4F3DC171489}"/>
              </a:ext>
            </a:extLst>
          </p:cNvPr>
          <p:cNvSpPr/>
          <p:nvPr/>
        </p:nvSpPr>
        <p:spPr>
          <a:xfrm>
            <a:off x="8035574" y="3763879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C9192FC1-6EA2-B676-C76D-BD79A149DE0D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8450338" y="3989345"/>
            <a:ext cx="0" cy="28110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364688-3F0B-5ED3-F823-208C1D9CD349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 flipH="1">
            <a:off x="5808316" y="4495916"/>
            <a:ext cx="2642022" cy="56743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C30FAED-F48D-08D0-4484-D927E3DED0E9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E857B79-E0F1-7CA5-20FB-4CF157298AF8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E5F84EF9-3F28-EBA0-F69D-FB6F9719B159}"/>
              </a:ext>
            </a:extLst>
          </p:cNvPr>
          <p:cNvSpPr/>
          <p:nvPr/>
        </p:nvSpPr>
        <p:spPr>
          <a:xfrm>
            <a:off x="4227376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C6D9B083-1AD3-1EE6-60C0-D34ED4D1B05D}"/>
              </a:ext>
            </a:extLst>
          </p:cNvPr>
          <p:cNvSpPr/>
          <p:nvPr/>
        </p:nvSpPr>
        <p:spPr>
          <a:xfrm>
            <a:off x="4227376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BA79C8-D0DF-F8C8-77C5-AA81FE06A730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4642140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77E9654-13DC-480C-BAE3-69DCF851366D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4642140" y="4493706"/>
            <a:ext cx="1166176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98">
            <a:extLst>
              <a:ext uri="{FF2B5EF4-FFF2-40B4-BE49-F238E27FC236}">
                <a16:creationId xmlns:a16="http://schemas.microsoft.com/office/drawing/2014/main" id="{BFB3B411-CC60-9B22-AEDE-3A33E2FDAAD6}"/>
              </a:ext>
            </a:extLst>
          </p:cNvPr>
          <p:cNvSpPr/>
          <p:nvPr/>
        </p:nvSpPr>
        <p:spPr>
          <a:xfrm>
            <a:off x="6131475" y="427378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9" name="Rounded Rectangle 98">
            <a:extLst>
              <a:ext uri="{FF2B5EF4-FFF2-40B4-BE49-F238E27FC236}">
                <a16:creationId xmlns:a16="http://schemas.microsoft.com/office/drawing/2014/main" id="{5A54BE80-62CF-869B-1344-C3C62251D826}"/>
              </a:ext>
            </a:extLst>
          </p:cNvPr>
          <p:cNvSpPr/>
          <p:nvPr/>
        </p:nvSpPr>
        <p:spPr>
          <a:xfrm>
            <a:off x="6131475" y="376222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B6CFE35-BE9B-46C0-F4CE-F4B39C8BF6AF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>
            <a:off x="6546239" y="3987691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8BB6630-5746-D70B-4C39-055EDF3B3BD7}"/>
              </a:ext>
            </a:extLst>
          </p:cNvPr>
          <p:cNvSpPr txBox="1"/>
          <p:nvPr/>
        </p:nvSpPr>
        <p:spPr>
          <a:xfrm>
            <a:off x="5971349" y="748301"/>
            <a:ext cx="2320596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Compute Complex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CAFDCEA2-E34D-D90F-B3AC-D93AE57BE65B}"/>
              </a:ext>
            </a:extLst>
          </p:cNvPr>
          <p:cNvSpPr/>
          <p:nvPr/>
        </p:nvSpPr>
        <p:spPr>
          <a:xfrm>
            <a:off x="3192543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VF0 PCIe IF</a:t>
            </a:r>
          </a:p>
        </p:txBody>
      </p:sp>
      <p:sp>
        <p:nvSpPr>
          <p:cNvPr id="6" name="Rounded Rectangle 98">
            <a:extLst>
              <a:ext uri="{FF2B5EF4-FFF2-40B4-BE49-F238E27FC236}">
                <a16:creationId xmlns:a16="http://schemas.microsoft.com/office/drawing/2014/main" id="{C28D308E-C879-534E-4708-D21C0652DA51}"/>
              </a:ext>
            </a:extLst>
          </p:cNvPr>
          <p:cNvSpPr/>
          <p:nvPr/>
        </p:nvSpPr>
        <p:spPr>
          <a:xfrm>
            <a:off x="3192543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VF0 PCIe IF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6E0F037-93BD-6427-8321-0C75C7506D9E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>
            <a:off x="3607307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98">
            <a:extLst>
              <a:ext uri="{FF2B5EF4-FFF2-40B4-BE49-F238E27FC236}">
                <a16:creationId xmlns:a16="http://schemas.microsoft.com/office/drawing/2014/main" id="{365401CC-F036-A6DB-D3E0-3D0E1D375F32}"/>
              </a:ext>
            </a:extLst>
          </p:cNvPr>
          <p:cNvSpPr/>
          <p:nvPr/>
        </p:nvSpPr>
        <p:spPr>
          <a:xfrm>
            <a:off x="2238418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VF1 PCIe IF</a:t>
            </a:r>
          </a:p>
        </p:txBody>
      </p:sp>
      <p:sp>
        <p:nvSpPr>
          <p:cNvPr id="26" name="Rounded Rectangle 98">
            <a:extLst>
              <a:ext uri="{FF2B5EF4-FFF2-40B4-BE49-F238E27FC236}">
                <a16:creationId xmlns:a16="http://schemas.microsoft.com/office/drawing/2014/main" id="{51A11712-BC17-429B-BD54-61939C2FA9E8}"/>
              </a:ext>
            </a:extLst>
          </p:cNvPr>
          <p:cNvSpPr/>
          <p:nvPr/>
        </p:nvSpPr>
        <p:spPr>
          <a:xfrm>
            <a:off x="2238418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VF1 PCIe IF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AE4BB24-C553-AEDC-E44C-1D85E46FC0E0}"/>
              </a:ext>
            </a:extLst>
          </p:cNvPr>
          <p:cNvCxnSpPr>
            <a:cxnSpLocks/>
            <a:stCxn id="26" idx="2"/>
            <a:endCxn id="23" idx="0"/>
          </p:cNvCxnSpPr>
          <p:nvPr/>
        </p:nvCxnSpPr>
        <p:spPr>
          <a:xfrm>
            <a:off x="2653182" y="3982146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3EAB22A-3E07-628A-4532-DF5C822CC719}"/>
              </a:ext>
            </a:extLst>
          </p:cNvPr>
          <p:cNvCxnSpPr>
            <a:cxnSpLocks/>
            <a:stCxn id="18" idx="2"/>
            <a:endCxn id="67" idx="0"/>
          </p:cNvCxnSpPr>
          <p:nvPr/>
        </p:nvCxnSpPr>
        <p:spPr>
          <a:xfrm flipH="1">
            <a:off x="5808316" y="4499251"/>
            <a:ext cx="737923" cy="5641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73E331-A35B-9752-678E-C211DFC5CABF}"/>
              </a:ext>
            </a:extLst>
          </p:cNvPr>
          <p:cNvSpPr/>
          <p:nvPr/>
        </p:nvSpPr>
        <p:spPr>
          <a:xfrm>
            <a:off x="2239066" y="3349849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86F4AB4-8178-3352-0FE8-7D2E23767893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2653182" y="3579903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35">
            <a:extLst>
              <a:ext uri="{FF2B5EF4-FFF2-40B4-BE49-F238E27FC236}">
                <a16:creationId xmlns:a16="http://schemas.microsoft.com/office/drawing/2014/main" id="{F58784B2-D5E6-5F6D-4964-915BFB1C44E3}"/>
              </a:ext>
            </a:extLst>
          </p:cNvPr>
          <p:cNvSpPr/>
          <p:nvPr/>
        </p:nvSpPr>
        <p:spPr>
          <a:xfrm>
            <a:off x="2219535" y="2728308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AB3BABD-120F-52E2-545B-33BB69A7D83D}"/>
              </a:ext>
            </a:extLst>
          </p:cNvPr>
          <p:cNvCxnSpPr>
            <a:cxnSpLocks/>
            <a:stCxn id="17" idx="2"/>
            <a:endCxn id="10" idx="0"/>
          </p:cNvCxnSpPr>
          <p:nvPr/>
        </p:nvCxnSpPr>
        <p:spPr>
          <a:xfrm>
            <a:off x="2653182" y="3014179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D810316-4ECC-89EC-2F95-907F783D2A4B}"/>
              </a:ext>
            </a:extLst>
          </p:cNvPr>
          <p:cNvSpPr/>
          <p:nvPr/>
        </p:nvSpPr>
        <p:spPr>
          <a:xfrm>
            <a:off x="3193191" y="3349849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F6427AA-8F33-B099-B9C2-240A3DEADEB1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3607307" y="3579903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135">
            <a:extLst>
              <a:ext uri="{FF2B5EF4-FFF2-40B4-BE49-F238E27FC236}">
                <a16:creationId xmlns:a16="http://schemas.microsoft.com/office/drawing/2014/main" id="{53F811F6-B129-76CA-0583-B43A5D163458}"/>
              </a:ext>
            </a:extLst>
          </p:cNvPr>
          <p:cNvSpPr/>
          <p:nvPr/>
        </p:nvSpPr>
        <p:spPr>
          <a:xfrm>
            <a:off x="3173660" y="2728308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VF0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F31768D-AA6B-E6B4-91BC-370FDAB07005}"/>
              </a:ext>
            </a:extLst>
          </p:cNvPr>
          <p:cNvCxnSpPr>
            <a:cxnSpLocks/>
            <a:stCxn id="35" idx="2"/>
            <a:endCxn id="33" idx="0"/>
          </p:cNvCxnSpPr>
          <p:nvPr/>
        </p:nvCxnSpPr>
        <p:spPr>
          <a:xfrm>
            <a:off x="3607307" y="3014179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F7FBE71-BACD-ACE6-D2CA-EECEA4F2FFC3}"/>
              </a:ext>
            </a:extLst>
          </p:cNvPr>
          <p:cNvSpPr/>
          <p:nvPr/>
        </p:nvSpPr>
        <p:spPr>
          <a:xfrm>
            <a:off x="4227789" y="3349800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34C2289-852A-6985-E716-037EFB8699F9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4641905" y="3579854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135">
            <a:extLst>
              <a:ext uri="{FF2B5EF4-FFF2-40B4-BE49-F238E27FC236}">
                <a16:creationId xmlns:a16="http://schemas.microsoft.com/office/drawing/2014/main" id="{6F7560BC-322B-FD45-BF9E-6195A151D62C}"/>
              </a:ext>
            </a:extLst>
          </p:cNvPr>
          <p:cNvSpPr/>
          <p:nvPr/>
        </p:nvSpPr>
        <p:spPr>
          <a:xfrm>
            <a:off x="4208258" y="2728259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PF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6465CB3-5D18-7403-F91B-9D824D95C616}"/>
              </a:ext>
            </a:extLst>
          </p:cNvPr>
          <p:cNvCxnSpPr>
            <a:cxnSpLocks/>
            <a:stCxn id="39" idx="2"/>
            <a:endCxn id="37" idx="0"/>
          </p:cNvCxnSpPr>
          <p:nvPr/>
        </p:nvCxnSpPr>
        <p:spPr>
          <a:xfrm>
            <a:off x="4641905" y="3014130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D2AD98E2-9654-F421-D58F-4A26F3839684}"/>
              </a:ext>
            </a:extLst>
          </p:cNvPr>
          <p:cNvSpPr/>
          <p:nvPr/>
        </p:nvSpPr>
        <p:spPr>
          <a:xfrm>
            <a:off x="6109003" y="3349341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5CCF5A8-B147-5ACB-2CE8-A03228F889E4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6523119" y="3579395"/>
            <a:ext cx="1147" cy="17217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135">
            <a:extLst>
              <a:ext uri="{FF2B5EF4-FFF2-40B4-BE49-F238E27FC236}">
                <a16:creationId xmlns:a16="http://schemas.microsoft.com/office/drawing/2014/main" id="{70D3F5E4-31BE-B815-41C1-09059E59A69E}"/>
              </a:ext>
            </a:extLst>
          </p:cNvPr>
          <p:cNvSpPr/>
          <p:nvPr/>
        </p:nvSpPr>
        <p:spPr>
          <a:xfrm>
            <a:off x="6089472" y="2727800"/>
            <a:ext cx="867294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PF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12F8443-E48F-F98D-7231-C2D984688EFF}"/>
              </a:ext>
            </a:extLst>
          </p:cNvPr>
          <p:cNvCxnSpPr>
            <a:cxnSpLocks/>
            <a:stCxn id="43" idx="2"/>
            <a:endCxn id="41" idx="0"/>
          </p:cNvCxnSpPr>
          <p:nvPr/>
        </p:nvCxnSpPr>
        <p:spPr>
          <a:xfrm>
            <a:off x="6523119" y="3013671"/>
            <a:ext cx="0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1650EEDD-1914-B12B-F25A-1C017B18B821}"/>
              </a:ext>
            </a:extLst>
          </p:cNvPr>
          <p:cNvSpPr/>
          <p:nvPr/>
        </p:nvSpPr>
        <p:spPr>
          <a:xfrm>
            <a:off x="8036220" y="3349341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865254D-DF3A-4266-75E8-3F68882D58D7}"/>
              </a:ext>
            </a:extLst>
          </p:cNvPr>
          <p:cNvCxnSpPr>
            <a:cxnSpLocks/>
            <a:stCxn id="45" idx="2"/>
            <a:endCxn id="293" idx="0"/>
          </p:cNvCxnSpPr>
          <p:nvPr/>
        </p:nvCxnSpPr>
        <p:spPr>
          <a:xfrm>
            <a:off x="8450336" y="3579395"/>
            <a:ext cx="2" cy="18448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135">
            <a:extLst>
              <a:ext uri="{FF2B5EF4-FFF2-40B4-BE49-F238E27FC236}">
                <a16:creationId xmlns:a16="http://schemas.microsoft.com/office/drawing/2014/main" id="{50A8662D-8FEC-BD78-8753-B8283E104DD9}"/>
              </a:ext>
            </a:extLst>
          </p:cNvPr>
          <p:cNvSpPr/>
          <p:nvPr/>
        </p:nvSpPr>
        <p:spPr>
          <a:xfrm>
            <a:off x="8593623" y="2728802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UL4 netdev </a:t>
            </a:r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P4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8" name="Rounded Rectangle 135">
            <a:extLst>
              <a:ext uri="{FF2B5EF4-FFF2-40B4-BE49-F238E27FC236}">
                <a16:creationId xmlns:a16="http://schemas.microsoft.com/office/drawing/2014/main" id="{667A05CB-52DB-3737-83F7-7895D5ED3096}"/>
              </a:ext>
            </a:extLst>
          </p:cNvPr>
          <p:cNvSpPr/>
          <p:nvPr/>
        </p:nvSpPr>
        <p:spPr>
          <a:xfrm>
            <a:off x="7425429" y="2721900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UL0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P0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01BCA6E-74A8-1251-5325-DED6BF82D409}"/>
              </a:ext>
            </a:extLst>
          </p:cNvPr>
          <p:cNvCxnSpPr>
            <a:cxnSpLocks/>
          </p:cNvCxnSpPr>
          <p:nvPr/>
        </p:nvCxnSpPr>
        <p:spPr>
          <a:xfrm>
            <a:off x="8324068" y="2875150"/>
            <a:ext cx="188222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E986D78-520B-21CA-EFFD-C994E159D89C}"/>
              </a:ext>
            </a:extLst>
          </p:cNvPr>
          <p:cNvCxnSpPr>
            <a:cxnSpLocks/>
            <a:stCxn id="48" idx="2"/>
            <a:endCxn id="45" idx="0"/>
          </p:cNvCxnSpPr>
          <p:nvPr/>
        </p:nvCxnSpPr>
        <p:spPr>
          <a:xfrm>
            <a:off x="7840193" y="3007771"/>
            <a:ext cx="610143" cy="3415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5F9E42A0-E8C6-6965-C81E-635DC8F5828A}"/>
              </a:ext>
            </a:extLst>
          </p:cNvPr>
          <p:cNvCxnSpPr>
            <a:cxnSpLocks/>
            <a:stCxn id="47" idx="2"/>
            <a:endCxn id="45" idx="0"/>
          </p:cNvCxnSpPr>
          <p:nvPr/>
        </p:nvCxnSpPr>
        <p:spPr>
          <a:xfrm flipH="1">
            <a:off x="8450336" y="3014673"/>
            <a:ext cx="558051" cy="3346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326D21B-E8F1-BBBA-EAA0-C853EFD9B264}"/>
              </a:ext>
            </a:extLst>
          </p:cNvPr>
          <p:cNvCxnSpPr>
            <a:cxnSpLocks/>
            <a:stCxn id="23" idx="2"/>
            <a:endCxn id="67" idx="1"/>
          </p:cNvCxnSpPr>
          <p:nvPr/>
        </p:nvCxnSpPr>
        <p:spPr>
          <a:xfrm>
            <a:off x="2653182" y="4493706"/>
            <a:ext cx="2740370" cy="71429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470F19F-75BC-7CF3-0289-4A87D14DDB1E}"/>
              </a:ext>
            </a:extLst>
          </p:cNvPr>
          <p:cNvCxnSpPr>
            <a:cxnSpLocks/>
            <a:stCxn id="5" idx="2"/>
            <a:endCxn id="67" idx="1"/>
          </p:cNvCxnSpPr>
          <p:nvPr/>
        </p:nvCxnSpPr>
        <p:spPr>
          <a:xfrm>
            <a:off x="3607307" y="4493706"/>
            <a:ext cx="1786245" cy="714297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6BA4FA1-1091-29E1-C815-3F3235F8C014}"/>
              </a:ext>
            </a:extLst>
          </p:cNvPr>
          <p:cNvSpPr txBox="1"/>
          <p:nvPr/>
        </p:nvSpPr>
        <p:spPr>
          <a:xfrm>
            <a:off x="703818" y="887793"/>
            <a:ext cx="4957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Single CPF PCI function exposed to Compute Complex</a:t>
            </a:r>
          </a:p>
          <a:p>
            <a:r>
              <a:rPr lang="en-US" sz="1400"/>
              <a:t>IDPF PCI functions exposed to host and compute complex</a:t>
            </a:r>
          </a:p>
          <a:p>
            <a:r>
              <a:rPr lang="en-US" sz="1400"/>
              <a:t>Single FXP: Flexible Packet Processor across all the ports</a:t>
            </a:r>
          </a:p>
          <a:p>
            <a:r>
              <a:rPr lang="en-US" sz="1400"/>
              <a:t>IDPF VFs not associated with any port</a:t>
            </a:r>
          </a:p>
          <a:p>
            <a:r>
              <a:rPr lang="en-US" sz="1400"/>
              <a:t>idpf: IDPF PF / VF driver             ixd: CPF driver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7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AB5D3-749E-BCF9-304F-2D8A0B5A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idpf/ixd design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D1D27-5562-13C5-30FA-7721811D7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idpf must be independently deployable</a:t>
            </a:r>
          </a:p>
          <a:p>
            <a:pPr lvl="1"/>
            <a:r>
              <a:rPr lang="en-US"/>
              <a:t>Loading idpf should not force loading of ixd</a:t>
            </a:r>
          </a:p>
          <a:p>
            <a:pPr lvl="2"/>
            <a:r>
              <a:rPr lang="en-US"/>
              <a:t>IPU Host systems using the standard IDPF interface</a:t>
            </a:r>
          </a:p>
          <a:p>
            <a:pPr lvl="2"/>
            <a:r>
              <a:rPr lang="en-US"/>
              <a:t>IDPF Virtual Functions(VFs) assigned to VMs</a:t>
            </a:r>
          </a:p>
          <a:p>
            <a:r>
              <a:rPr lang="en-US"/>
              <a:t>ixd must be independently removable</a:t>
            </a:r>
          </a:p>
          <a:p>
            <a:pPr lvl="1"/>
            <a:r>
              <a:rPr lang="en-US"/>
              <a:t>Unloading ixd must not require unloading idpf</a:t>
            </a:r>
          </a:p>
          <a:p>
            <a:pPr lvl="1"/>
            <a:r>
              <a:rPr lang="en-US"/>
              <a:t>idpf continues to provide connectivity while ixd is upgraded, reloaded or removed</a:t>
            </a:r>
          </a:p>
          <a:p>
            <a:pPr lvl="3"/>
            <a:r>
              <a:rPr lang="en-US" b="1"/>
              <a:t>Always-On Connectivity NIC</a:t>
            </a:r>
            <a:r>
              <a:rPr lang="en-US"/>
              <a:t> using the IDPF driver remains operational while the IXD control plane is unloaded.</a:t>
            </a:r>
          </a:p>
          <a:p>
            <a:r>
              <a:rPr lang="en-US"/>
              <a:t>Avoid Code duplication across drivers sharing a common dataplane</a:t>
            </a:r>
          </a:p>
        </p:txBody>
      </p:sp>
    </p:spTree>
    <p:extLst>
      <p:ext uri="{BB962C8B-B14F-4D97-AF65-F5344CB8AC3E}">
        <p14:creationId xmlns:p14="http://schemas.microsoft.com/office/powerpoint/2010/main" val="278707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995FC-9537-3845-5104-A36C124D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Code sharing between IDPF and IXD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71309-B129-4793-C3DA-B14F3796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15737"/>
            <a:ext cx="10972800" cy="5061228"/>
          </a:xfrm>
        </p:spPr>
        <p:txBody>
          <a:bodyPr>
            <a:normAutofit/>
          </a:bodyPr>
          <a:lstStyle/>
          <a:p>
            <a:r>
              <a:rPr lang="en-US"/>
              <a:t>Goal</a:t>
            </a:r>
          </a:p>
          <a:p>
            <a:pPr lvl="1"/>
            <a:r>
              <a:rPr lang="en-US"/>
              <a:t>Avoid </a:t>
            </a:r>
            <a:r>
              <a:rPr lang="en-US" b="1"/>
              <a:t>code duplication across drivers sharing a common dataplane</a:t>
            </a:r>
            <a:endParaRPr lang="en-US"/>
          </a:p>
          <a:p>
            <a:pPr lvl="2"/>
            <a:r>
              <a:rPr lang="en-US"/>
              <a:t>data plane driver : idpf </a:t>
            </a:r>
          </a:p>
          <a:p>
            <a:pPr lvl="2"/>
            <a:r>
              <a:rPr lang="en-US"/>
              <a:t>data + control plane driver : ixd</a:t>
            </a:r>
          </a:p>
          <a:p>
            <a:r>
              <a:rPr lang="en-US"/>
              <a:t>Mechanisms Used</a:t>
            </a:r>
          </a:p>
          <a:p>
            <a:pPr lvl="1"/>
            <a:r>
              <a:rPr lang="en-US"/>
              <a:t>Shared libraries (libie/libeth)</a:t>
            </a:r>
          </a:p>
          <a:p>
            <a:pPr lvl="2"/>
            <a:r>
              <a:rPr lang="en-US"/>
              <a:t>Common helper functions used by both drivers</a:t>
            </a:r>
          </a:p>
          <a:p>
            <a:pPr lvl="1"/>
            <a:r>
              <a:rPr lang="en-US"/>
              <a:t>Shared Ethernet auxiliary driver (idpf)</a:t>
            </a:r>
          </a:p>
          <a:p>
            <a:pPr lvl="2"/>
            <a:r>
              <a:rPr lang="en-US"/>
              <a:t>The monolithic idpf is split into a core pci driver and ethernet aux driver</a:t>
            </a:r>
          </a:p>
          <a:p>
            <a:pPr lvl="3"/>
            <a:r>
              <a:rPr lang="en-US"/>
              <a:t>Built as a single driver module (idpf.ko)</a:t>
            </a:r>
          </a:p>
          <a:p>
            <a:pPr lvl="2"/>
            <a:r>
              <a:rPr lang="en-US"/>
              <a:t>idpf acts as ethernet aux driver for</a:t>
            </a:r>
          </a:p>
          <a:p>
            <a:pPr lvl="3"/>
            <a:r>
              <a:rPr lang="en-US"/>
              <a:t>idpf ethernet auxiliary devices</a:t>
            </a:r>
          </a:p>
          <a:p>
            <a:pPr lvl="3"/>
            <a:r>
              <a:rPr lang="en-US"/>
              <a:t>ixd ethernet auxiliary devices</a:t>
            </a:r>
          </a:p>
        </p:txBody>
      </p:sp>
    </p:spTree>
    <p:extLst>
      <p:ext uri="{BB962C8B-B14F-4D97-AF65-F5344CB8AC3E}">
        <p14:creationId xmlns:p14="http://schemas.microsoft.com/office/powerpoint/2010/main" val="15608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F4653-D6A9-C3C5-5F77-9A4115DBF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0079-9E81-39CD-D65F-DB8862F4C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pci driver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6C7EDA9-78D7-2DB2-BCE1-2ADAC92038CD}"/>
              </a:ext>
            </a:extLst>
          </p:cNvPr>
          <p:cNvSpPr txBox="1"/>
          <p:nvPr/>
        </p:nvSpPr>
        <p:spPr>
          <a:xfrm>
            <a:off x="5367449" y="2406757"/>
            <a:ext cx="53676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vport/queue/rss configuration, vector mapping(virtchnl2)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netdev creation and entry point for all the netdev triggered operations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net_device_ops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ethtool_ops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tx/rx, stateless offloads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xdp, 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ethtool flow steering(virtchnl2)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BC39F8-47C8-4824-BB35-AEA3C013776F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2A2C96-E95D-2B6E-C582-4D204D2F72F6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</a:t>
            </a: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E08D2332-547C-1836-C193-A922F1640E0D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89495D-AD2E-570D-C1E7-23A01100468F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A19E806-EA3D-A01E-6F07-D99366F5B6BC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ED4F099-2FDB-031E-ABCA-02492B0549B4}"/>
              </a:ext>
            </a:extLst>
          </p:cNvPr>
          <p:cNvCxnSpPr>
            <a:cxnSpLocks/>
            <a:stCxn id="17" idx="2"/>
            <a:endCxn id="13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4BD81DD-6E51-0278-D58D-5A8A9D58D1CA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032F04-8A7A-65AB-4860-AB045CC7BBF5}"/>
              </a:ext>
            </a:extLst>
          </p:cNvPr>
          <p:cNvSpPr/>
          <p:nvPr/>
        </p:nvSpPr>
        <p:spPr>
          <a:xfrm>
            <a:off x="1163547" y="3081019"/>
            <a:ext cx="989900" cy="11105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EAAB5061-F54F-73F1-70E9-49CA919BC83E}"/>
              </a:ext>
            </a:extLst>
          </p:cNvPr>
          <p:cNvCxnSpPr>
            <a:cxnSpLocks/>
            <a:stCxn id="16" idx="3"/>
            <a:endCxn id="12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D547AFB-CD5F-0699-6790-E89B12C0B6A0}"/>
              </a:ext>
            </a:extLst>
          </p:cNvPr>
          <p:cNvSpPr txBox="1"/>
          <p:nvPr/>
        </p:nvSpPr>
        <p:spPr>
          <a:xfrm>
            <a:off x="4962896" y="681035"/>
            <a:ext cx="5367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(Infrastructure Datapath Function)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An open vedor-neutral PCIe programming interface specification for modern ethernet devices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Standardized by OASIS idpf technical committee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PCI-SIG assigned PCI programming interface of 0x1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network:ethernet:idpf (02:00:01)</a:t>
            </a:r>
          </a:p>
        </p:txBody>
      </p:sp>
    </p:spTree>
    <p:extLst>
      <p:ext uri="{BB962C8B-B14F-4D97-AF65-F5344CB8AC3E}">
        <p14:creationId xmlns:p14="http://schemas.microsoft.com/office/powerpoint/2010/main" val="229456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18662" y="737115"/>
            <a:ext cx="4919511" cy="5407091"/>
          </a:xfrm>
        </p:spPr>
        <p:txBody>
          <a:bodyPr/>
          <a:lstStyle/>
          <a:p>
            <a:r>
              <a:rPr lang="en-US"/>
              <a:t>Common Networking IP</a:t>
            </a:r>
            <a:endParaRPr lang="en-US" dirty="0"/>
          </a:p>
          <a:p>
            <a:r>
              <a:rPr lang="en-US"/>
              <a:t>Device Operating Modes</a:t>
            </a:r>
          </a:p>
          <a:p>
            <a:r>
              <a:rPr lang="en-US"/>
              <a:t>Product Configurations</a:t>
            </a:r>
          </a:p>
          <a:p>
            <a:r>
              <a:rPr lang="en-US"/>
              <a:t>ixd/idpf design requirements</a:t>
            </a:r>
          </a:p>
          <a:p>
            <a:r>
              <a:rPr lang="en-US"/>
              <a:t>Original monolithic idpf</a:t>
            </a:r>
          </a:p>
          <a:p>
            <a:r>
              <a:rPr lang="en-US"/>
              <a:t>Refactored idpf architecture</a:t>
            </a:r>
          </a:p>
          <a:p>
            <a:r>
              <a:rPr lang="en-US"/>
              <a:t>ixd architecture and design</a:t>
            </a:r>
          </a:p>
          <a:p>
            <a:r>
              <a:rPr lang="en-US"/>
              <a:t>Advanced Features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50F7A-7201-0AA5-2D42-04FE6E83E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30EE-8653-B275-C8A9-6A12B400A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pci driver + libie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91CF943-017E-2626-0EC7-FB69F01017DC}"/>
              </a:ext>
            </a:extLst>
          </p:cNvPr>
          <p:cNvSpPr txBox="1"/>
          <p:nvPr/>
        </p:nvSpPr>
        <p:spPr>
          <a:xfrm>
            <a:off x="5371606" y="1211283"/>
            <a:ext cx="536764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vport/queue/rss configuration, vector mapping(virtchnl2)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netdev creation and entry point for all the netdev triggered operations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net_device_ops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ethtool_ops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tx/rx, stateless offloads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xdp, 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ethtool flow steering(virtchnl2)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libie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control queue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pci helper functions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1DAF6F-2E45-06BD-CF40-89924ED17D51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F06297-399B-2892-08FB-BFC9E39C801C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</a:t>
            </a: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DA75F5AC-36DD-9824-6609-D646E55BAC6D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A09018-9E9D-2067-4CC0-85D43497FF7E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B639AD-C614-A8A4-A3AF-26D26B83EB44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4310A34-B124-C174-AF43-DAB200CBDB42}"/>
              </a:ext>
            </a:extLst>
          </p:cNvPr>
          <p:cNvCxnSpPr>
            <a:cxnSpLocks/>
            <a:stCxn id="17" idx="2"/>
            <a:endCxn id="13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05FCAD98-3169-AA6E-62BD-5EB8296CF665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381B42-654D-EFD3-1E25-39A664E46BB2}"/>
              </a:ext>
            </a:extLst>
          </p:cNvPr>
          <p:cNvSpPr/>
          <p:nvPr/>
        </p:nvSpPr>
        <p:spPr>
          <a:xfrm>
            <a:off x="1163547" y="3081019"/>
            <a:ext cx="989900" cy="11105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8C78ACB7-9F46-1D1D-3B6C-A2672CC25796}"/>
              </a:ext>
            </a:extLst>
          </p:cNvPr>
          <p:cNvCxnSpPr>
            <a:cxnSpLocks/>
            <a:stCxn id="16" idx="3"/>
            <a:endCxn id="12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Single Corner Snipped 2">
            <a:extLst>
              <a:ext uri="{FF2B5EF4-FFF2-40B4-BE49-F238E27FC236}">
                <a16:creationId xmlns:a16="http://schemas.microsoft.com/office/drawing/2014/main" id="{B2DAECF3-722D-3027-FFDB-F8DF1094FF00}"/>
              </a:ext>
            </a:extLst>
          </p:cNvPr>
          <p:cNvSpPr/>
          <p:nvPr/>
        </p:nvSpPr>
        <p:spPr>
          <a:xfrm>
            <a:off x="3071805" y="3718787"/>
            <a:ext cx="839190" cy="2932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libie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8A565598-92E5-9043-098C-75F1A0AC5BB5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2153447" y="3865428"/>
            <a:ext cx="918358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6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37CB2-608B-205A-2026-CD1DB33A2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D980A-67DB-3F02-1C8D-C649DDEC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pci driver + libie + introduce ixd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9C4613F-B68B-BEEB-F617-673236EEBECD}"/>
              </a:ext>
            </a:extLst>
          </p:cNvPr>
          <p:cNvSpPr txBox="1"/>
          <p:nvPr/>
        </p:nvSpPr>
        <p:spPr>
          <a:xfrm>
            <a:off x="5779324" y="1235034"/>
            <a:ext cx="53676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vport/queue/rss configuration, vector mapping(virtchnl2)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netdev creation and entry point for all the netdev triggered operations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net_device_ops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ethtool_ops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tx/rx, stateless offloads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xdp, 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ethtool flow steering(virtchnl2)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libie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control queue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ixd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mailbox communication to FW (virtchnl2, cpchnl2)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pci resource management (function caps, msi-x vectors)</a:t>
            </a:r>
          </a:p>
          <a:p>
            <a:pPr lvl="1"/>
            <a:endParaRPr 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8A789F-4C73-209E-23B9-9880BA466D28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F9FF4-6A33-4E9A-25E2-0E3471135C07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</a:t>
            </a: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FEBAFBC3-FAEE-BC6B-CDD9-7CB455B94C93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93202F-8DD7-17E4-13E1-8B6EFDF2B88A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8AA5EB-ADA3-5E78-8219-43BA9C3F61EE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55C09A0-0CA7-9367-A566-C4EA254AFD70}"/>
              </a:ext>
            </a:extLst>
          </p:cNvPr>
          <p:cNvCxnSpPr>
            <a:cxnSpLocks/>
            <a:stCxn id="17" idx="2"/>
            <a:endCxn id="13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B0DCAEA-CD60-8B76-A904-FFF3E45A18E2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173DB7-7CE4-B90B-76AC-832C8130979B}"/>
              </a:ext>
            </a:extLst>
          </p:cNvPr>
          <p:cNvSpPr/>
          <p:nvPr/>
        </p:nvSpPr>
        <p:spPr>
          <a:xfrm>
            <a:off x="1163547" y="3081019"/>
            <a:ext cx="989900" cy="11105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01B9DB35-CDE9-CD1E-3E1E-71A09DAD53FB}"/>
              </a:ext>
            </a:extLst>
          </p:cNvPr>
          <p:cNvCxnSpPr>
            <a:cxnSpLocks/>
            <a:stCxn id="16" idx="3"/>
            <a:endCxn id="12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Single Corner Snipped 2">
            <a:extLst>
              <a:ext uri="{FF2B5EF4-FFF2-40B4-BE49-F238E27FC236}">
                <a16:creationId xmlns:a16="http://schemas.microsoft.com/office/drawing/2014/main" id="{C5EDE0CB-CB98-C2BD-29EA-8B6628373A10}"/>
              </a:ext>
            </a:extLst>
          </p:cNvPr>
          <p:cNvSpPr/>
          <p:nvPr/>
        </p:nvSpPr>
        <p:spPr>
          <a:xfrm>
            <a:off x="3071805" y="3718787"/>
            <a:ext cx="839190" cy="2932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libie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44B4AAA4-96E5-9160-9C75-BD8FF42CCF91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2153447" y="3865428"/>
            <a:ext cx="918358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6C8E84A3-FD82-E881-2F84-4B46C7397A60}"/>
              </a:ext>
            </a:extLst>
          </p:cNvPr>
          <p:cNvSpPr/>
          <p:nvPr/>
        </p:nvSpPr>
        <p:spPr>
          <a:xfrm>
            <a:off x="4572000" y="2909454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ixd.ko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D136DFA-08A7-9821-D4D8-7A04A113C1D6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 flipV="1">
            <a:off x="3910998" y="3636307"/>
            <a:ext cx="769715" cy="2266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9CD4B245-3CB8-864C-0269-FE86E8873F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727366" y="4120735"/>
            <a:ext cx="1953351" cy="13387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DE5FA162-1B62-C67E-E728-2692E95AA4E4}"/>
              </a:ext>
            </a:extLst>
          </p:cNvPr>
          <p:cNvSpPr/>
          <p:nvPr/>
        </p:nvSpPr>
        <p:spPr>
          <a:xfrm>
            <a:off x="4680712" y="3081019"/>
            <a:ext cx="989900" cy="11105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ixd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8C0EAAB9-7067-2A61-B57E-F65A4C671BC7}"/>
              </a:ext>
            </a:extLst>
          </p:cNvPr>
          <p:cNvCxnSpPr>
            <a:cxnSpLocks/>
            <a:endCxn id="12" idx="0"/>
          </p:cNvCxnSpPr>
          <p:nvPr/>
        </p:nvCxnSpPr>
        <p:spPr>
          <a:xfrm rot="10800000" flipV="1">
            <a:off x="3910995" y="3221694"/>
            <a:ext cx="769718" cy="2229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0FC81-C258-6B39-3244-7B69585BB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AABE1-B73E-F0B5-A430-891095262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split pci/aux driver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B0AF7C7-3729-159B-748D-58B1E01114CD}"/>
              </a:ext>
            </a:extLst>
          </p:cNvPr>
          <p:cNvSpPr txBox="1"/>
          <p:nvPr/>
        </p:nvSpPr>
        <p:spPr>
          <a:xfrm>
            <a:off x="5343898" y="1211283"/>
            <a:ext cx="54230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creates idpf eth auxiliary devices (idpf.eth)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rdma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idpf aux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loads on idpf.eth aux devices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vport/queue/rss configuration, vector mapping(virtchnl2)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netdev creation and entry point for all the netdev triggered operations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net_device_ops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ethtool_ops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tx/rx, stateless offloads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xdp, 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ethtool flow steering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parent device event handler  (link, reset etc)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libie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control queue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helper functions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10C8F8-B286-EED7-2725-DD99688C473B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8C230D-96CC-7F00-DC70-399F096BBC72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</a:t>
            </a:r>
          </a:p>
        </p:txBody>
      </p:sp>
      <p:sp>
        <p:nvSpPr>
          <p:cNvPr id="9" name="Rectangle: Single Corner Snipped 8">
            <a:extLst>
              <a:ext uri="{FF2B5EF4-FFF2-40B4-BE49-F238E27FC236}">
                <a16:creationId xmlns:a16="http://schemas.microsoft.com/office/drawing/2014/main" id="{C2DC6753-5394-C2C8-BE62-BE70D4D9713F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5512AF-FBF1-BFDC-4676-DF235EF4D505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A7D743-F5E3-0D1A-B4AD-CEA90B44BFE7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09EDCAD-8B2A-AB69-A55F-07620CF5B990}"/>
              </a:ext>
            </a:extLst>
          </p:cNvPr>
          <p:cNvCxnSpPr>
            <a:cxnSpLocks/>
            <a:stCxn id="14" idx="2"/>
            <a:endCxn id="10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EDBF3-8B9B-8CE5-3FC3-E6677DF2066A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471EF-F76F-E0B1-B231-F16EE418A4C9}"/>
              </a:ext>
            </a:extLst>
          </p:cNvPr>
          <p:cNvSpPr/>
          <p:nvPr/>
        </p:nvSpPr>
        <p:spPr>
          <a:xfrm>
            <a:off x="1163547" y="3755368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9D66F82-C8D2-9DF4-5753-0C3BA602AE19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1658497" y="3517247"/>
            <a:ext cx="0" cy="2381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Single Corner Snipped 19">
            <a:extLst>
              <a:ext uri="{FF2B5EF4-FFF2-40B4-BE49-F238E27FC236}">
                <a16:creationId xmlns:a16="http://schemas.microsoft.com/office/drawing/2014/main" id="{803D00C5-CC56-DA93-0EE5-8B030B5F9053}"/>
              </a:ext>
            </a:extLst>
          </p:cNvPr>
          <p:cNvSpPr/>
          <p:nvPr/>
        </p:nvSpPr>
        <p:spPr>
          <a:xfrm>
            <a:off x="3071805" y="3718787"/>
            <a:ext cx="839190" cy="2932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libie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FEEBA154-B165-B7E3-E742-CE485A257BDC}"/>
              </a:ext>
            </a:extLst>
          </p:cNvPr>
          <p:cNvCxnSpPr>
            <a:cxnSpLocks/>
            <a:stCxn id="14" idx="3"/>
            <a:endCxn id="20" idx="2"/>
          </p:cNvCxnSpPr>
          <p:nvPr/>
        </p:nvCxnSpPr>
        <p:spPr>
          <a:xfrm flipV="1">
            <a:off x="2153447" y="3865428"/>
            <a:ext cx="918358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6C931D1-EE06-F4C4-7DDB-6366868B4EEA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0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CA43B-441F-A183-158F-958A283D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1711C550-7A59-31F0-BEFC-68AAE2AC3203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171042-272E-FF3F-DEA2-E83381EE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split pci/aux driver + ixd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4868A-D93D-9B79-504A-DA2CBAE705C7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</a:t>
            </a:r>
          </a:p>
        </p:txBody>
      </p:sp>
      <p:sp>
        <p:nvSpPr>
          <p:cNvPr id="33" name="Rectangle: Single Corner Snipped 32">
            <a:extLst>
              <a:ext uri="{FF2B5EF4-FFF2-40B4-BE49-F238E27FC236}">
                <a16:creationId xmlns:a16="http://schemas.microsoft.com/office/drawing/2014/main" id="{F16EC67E-92B9-C4AC-EF8F-B7CBF7CC2344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F0CA493-C4F5-FC7F-ACF5-4E63E4FAE9F5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BA8E833-A07C-1AD4-E585-3B365ACA59A2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77C365A-CA48-BB01-1D76-F9AA42F65510}"/>
              </a:ext>
            </a:extLst>
          </p:cNvPr>
          <p:cNvCxnSpPr>
            <a:cxnSpLocks/>
            <a:stCxn id="4" idx="2"/>
            <a:endCxn id="34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F5C6C3A-5FE8-B64B-1D39-1E59B4CBF50E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F2290-27D7-1B4F-3DA0-A73DF6D38F73}"/>
              </a:ext>
            </a:extLst>
          </p:cNvPr>
          <p:cNvSpPr/>
          <p:nvPr/>
        </p:nvSpPr>
        <p:spPr>
          <a:xfrm>
            <a:off x="1163547" y="3755368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597D8F2-BAEE-9A06-5F86-D22C17FED76F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1658497" y="3517247"/>
            <a:ext cx="0" cy="2381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BCBB2D3-63AD-2C50-5AD6-B9B32F65C7D8}"/>
              </a:ext>
            </a:extLst>
          </p:cNvPr>
          <p:cNvSpPr/>
          <p:nvPr/>
        </p:nvSpPr>
        <p:spPr>
          <a:xfrm>
            <a:off x="4572000" y="2909454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ixd.ko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4" name="Rectangle: Single Corner Snipped 13">
            <a:extLst>
              <a:ext uri="{FF2B5EF4-FFF2-40B4-BE49-F238E27FC236}">
                <a16:creationId xmlns:a16="http://schemas.microsoft.com/office/drawing/2014/main" id="{C8123756-7A31-5DF8-42AC-76509442F7B0}"/>
              </a:ext>
            </a:extLst>
          </p:cNvPr>
          <p:cNvSpPr/>
          <p:nvPr/>
        </p:nvSpPr>
        <p:spPr>
          <a:xfrm>
            <a:off x="3071805" y="3718787"/>
            <a:ext cx="839190" cy="2932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libie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D17C225-F5B4-9B55-AD97-E77262BF51E0}"/>
              </a:ext>
            </a:extLst>
          </p:cNvPr>
          <p:cNvCxnSpPr>
            <a:cxnSpLocks/>
            <a:stCxn id="4" idx="3"/>
            <a:endCxn id="14" idx="2"/>
          </p:cNvCxnSpPr>
          <p:nvPr/>
        </p:nvCxnSpPr>
        <p:spPr>
          <a:xfrm flipV="1">
            <a:off x="2153447" y="3865428"/>
            <a:ext cx="918358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A59564C6-7C8B-A825-5793-32035FB83160}"/>
              </a:ext>
            </a:extLst>
          </p:cNvPr>
          <p:cNvCxnSpPr>
            <a:cxnSpLocks/>
            <a:stCxn id="3" idx="3"/>
            <a:endCxn id="33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FDFDA8A3-71D4-74AC-6AFA-751CF1B78A7D}"/>
              </a:ext>
            </a:extLst>
          </p:cNvPr>
          <p:cNvCxnSpPr>
            <a:cxnSpLocks/>
            <a:endCxn id="33" idx="0"/>
          </p:cNvCxnSpPr>
          <p:nvPr/>
        </p:nvCxnSpPr>
        <p:spPr>
          <a:xfrm rot="10800000" flipV="1">
            <a:off x="3910996" y="3299116"/>
            <a:ext cx="769731" cy="1455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1C98339A-98A4-E848-2A44-6B6A27CCE751}"/>
              </a:ext>
            </a:extLst>
          </p:cNvPr>
          <p:cNvCxnSpPr>
            <a:cxnSpLocks/>
            <a:stCxn id="68" idx="1"/>
            <a:endCxn id="14" idx="0"/>
          </p:cNvCxnSpPr>
          <p:nvPr/>
        </p:nvCxnSpPr>
        <p:spPr>
          <a:xfrm rot="10800000">
            <a:off x="3910996" y="3865428"/>
            <a:ext cx="769717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D035CD85-ACA9-40EE-E6AA-E85400253706}"/>
              </a:ext>
            </a:extLst>
          </p:cNvPr>
          <p:cNvCxnSpPr>
            <a:cxnSpLocks/>
            <a:endCxn id="34" idx="3"/>
          </p:cNvCxnSpPr>
          <p:nvPr/>
        </p:nvCxnSpPr>
        <p:spPr>
          <a:xfrm rot="10800000" flipV="1">
            <a:off x="2727366" y="4120735"/>
            <a:ext cx="1953351" cy="13387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A88FF213-369F-6A6A-175A-99510343CC03}"/>
              </a:ext>
            </a:extLst>
          </p:cNvPr>
          <p:cNvSpPr txBox="1"/>
          <p:nvPr/>
        </p:nvSpPr>
        <p:spPr>
          <a:xfrm>
            <a:off x="6044540" y="1211283"/>
            <a:ext cx="53092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creates idpf eth auxiliary devices (idpf.eth)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rdma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aux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loads on idpf.eth &amp; </a:t>
            </a:r>
            <a:r>
              <a:rPr lang="en-US" sz="1200">
                <a:solidFill>
                  <a:srgbClr val="00B050"/>
                </a:solidFill>
              </a:rPr>
              <a:t>ixd.eth aux devices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vport/queue/rss configuration, vector mapping(virtchnl2)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netdev creation and entry point for all the netdev triggered operations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net_device_ops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ethtool_ops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tx/rx, stateless offloads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xdp, 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ethtool flow steering (virtchnl2)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parent device event handler  (link, reset etc)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libie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control queue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ixd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(virtchnl2, cpchnl2)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creates ixd eth auxiliary devices (ixd.eth)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ixd callbacks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virtchnl send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US" sz="120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F7FA826-AAF3-7B11-FD21-660B112943C1}"/>
              </a:ext>
            </a:extLst>
          </p:cNvPr>
          <p:cNvSpPr/>
          <p:nvPr/>
        </p:nvSpPr>
        <p:spPr>
          <a:xfrm>
            <a:off x="4680712" y="3081019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ixd</a:t>
            </a:r>
          </a:p>
          <a:p>
            <a:pPr algn="ctr"/>
            <a:r>
              <a:rPr lang="en-US" sz="700"/>
              <a:t>(callbacks)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A14F912-6FB4-F7EA-0F85-9CFB2A63B199}"/>
              </a:ext>
            </a:extLst>
          </p:cNvPr>
          <p:cNvSpPr/>
          <p:nvPr/>
        </p:nvSpPr>
        <p:spPr>
          <a:xfrm>
            <a:off x="4680712" y="3755368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ixd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DB8EFA6-4118-4514-B9C8-B7FB518120D6}"/>
              </a:ext>
            </a:extLst>
          </p:cNvPr>
          <p:cNvCxnSpPr>
            <a:stCxn id="67" idx="2"/>
            <a:endCxn id="68" idx="0"/>
          </p:cNvCxnSpPr>
          <p:nvPr/>
        </p:nvCxnSpPr>
        <p:spPr>
          <a:xfrm>
            <a:off x="5175662" y="3517247"/>
            <a:ext cx="0" cy="2381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E143D944-4081-C7D5-14D7-C390D7ABCAEF}"/>
              </a:ext>
            </a:extLst>
          </p:cNvPr>
          <p:cNvCxnSpPr>
            <a:cxnSpLocks/>
          </p:cNvCxnSpPr>
          <p:nvPr/>
        </p:nvCxnSpPr>
        <p:spPr>
          <a:xfrm flipV="1">
            <a:off x="2153447" y="3081019"/>
            <a:ext cx="3022215" cy="84695"/>
          </a:xfrm>
          <a:prstGeom prst="bentConnector4">
            <a:avLst>
              <a:gd name="adj1" fmla="val 41811"/>
              <a:gd name="adj2" fmla="val 36991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2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9AC28-D1C4-B3A5-3E4E-55194B67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AEC8862-01BB-AD1E-5498-E2ACAD96FFEA}"/>
              </a:ext>
            </a:extLst>
          </p:cNvPr>
          <p:cNvSpPr/>
          <p:nvPr/>
        </p:nvSpPr>
        <p:spPr>
          <a:xfrm>
            <a:off x="1054835" y="2909455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idpf.ko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54A71-545F-7D59-E7CB-4C2F1049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459341"/>
          </a:xfrm>
        </p:spPr>
        <p:txBody>
          <a:bodyPr>
            <a:normAutofit fontScale="90000"/>
          </a:bodyPr>
          <a:lstStyle/>
          <a:p>
            <a:r>
              <a:rPr lang="en-US"/>
              <a:t>idpf split pci/aux driver + ixd advanced features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3E0E42-6786-6FE2-DBB4-004D020CAA68}"/>
              </a:ext>
            </a:extLst>
          </p:cNvPr>
          <p:cNvSpPr/>
          <p:nvPr/>
        </p:nvSpPr>
        <p:spPr>
          <a:xfrm>
            <a:off x="589628" y="1750666"/>
            <a:ext cx="2137737" cy="2929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netdev APIs </a:t>
            </a:r>
          </a:p>
        </p:txBody>
      </p:sp>
      <p:sp>
        <p:nvSpPr>
          <p:cNvPr id="33" name="Rectangle: Single Corner Snipped 32">
            <a:extLst>
              <a:ext uri="{FF2B5EF4-FFF2-40B4-BE49-F238E27FC236}">
                <a16:creationId xmlns:a16="http://schemas.microsoft.com/office/drawing/2014/main" id="{4B4B7731-65E5-D2AF-144F-521DCCABC818}"/>
              </a:ext>
            </a:extLst>
          </p:cNvPr>
          <p:cNvSpPr/>
          <p:nvPr/>
        </p:nvSpPr>
        <p:spPr>
          <a:xfrm>
            <a:off x="3071805" y="3299132"/>
            <a:ext cx="839190" cy="291048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libeth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BE3702E-0EF4-CC73-9E8E-AEDF6B8B2C7F}"/>
              </a:ext>
            </a:extLst>
          </p:cNvPr>
          <p:cNvSpPr/>
          <p:nvPr/>
        </p:nvSpPr>
        <p:spPr>
          <a:xfrm>
            <a:off x="589628" y="5313038"/>
            <a:ext cx="2137737" cy="29292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400">
                <a:latin typeface="Arial" pitchFamily="18"/>
                <a:ea typeface="SimSun" pitchFamily="2"/>
                <a:cs typeface="Mangal" pitchFamily="2"/>
              </a:rPr>
              <a:t>HW/FW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31A060A-BB24-082C-2E83-742098AC8878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658497" y="2043591"/>
            <a:ext cx="0" cy="103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9536D6E-8D6E-B98D-045B-6E436E764609}"/>
              </a:ext>
            </a:extLst>
          </p:cNvPr>
          <p:cNvCxnSpPr>
            <a:cxnSpLocks/>
            <a:stCxn id="4" idx="2"/>
            <a:endCxn id="34" idx="0"/>
          </p:cNvCxnSpPr>
          <p:nvPr/>
        </p:nvCxnSpPr>
        <p:spPr>
          <a:xfrm>
            <a:off x="1658497" y="4191596"/>
            <a:ext cx="0" cy="112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939A917F-9097-0197-DBAC-6921907531CD}"/>
              </a:ext>
            </a:extLst>
          </p:cNvPr>
          <p:cNvSpPr txBox="1"/>
          <p:nvPr/>
        </p:nvSpPr>
        <p:spPr>
          <a:xfrm>
            <a:off x="5902176" y="679940"/>
            <a:ext cx="55812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idpf aux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additional net_dev_ops, ethtool_ops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xfrm_dev_ops, dcbnl_rtnl_ops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netdevice_notifiers, switchdev_notifiers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ixd pci driver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mailbox communication to FW (virtchnl2, cpchnl2)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resource management (function caps, msi-x vectors)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creates ixd eth auxiliary devices (ixd.eth)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device level capabilities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resource provisioning to VFs/SFs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switchdev, representor netdevs, exception path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subfunctions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rdma, ptp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nvm update,  package load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ixd callbacks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/>
              <a:t>virtchnl send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fxp programming (sem, lem, wcm)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ethtool flow steering 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tc flower</a:t>
            </a:r>
          </a:p>
          <a:p>
            <a:pPr marL="2000250" lvl="4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fdb offload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cxp programming (ipsec)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link management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qos, dcb, lag etc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libeth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pagepool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xdp helper functions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libie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control queue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/>
              <a:t>pci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package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irq helper functions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</a:rPr>
              <a:t>ptp, rdma, subfunction, eswitch helper functions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50914-4914-D8AF-506D-01724ED587BF}"/>
              </a:ext>
            </a:extLst>
          </p:cNvPr>
          <p:cNvSpPr/>
          <p:nvPr/>
        </p:nvSpPr>
        <p:spPr>
          <a:xfrm>
            <a:off x="1163547" y="3081019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(aux)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682BA0-998C-B1A4-06C7-5404203450DB}"/>
              </a:ext>
            </a:extLst>
          </p:cNvPr>
          <p:cNvSpPr/>
          <p:nvPr/>
        </p:nvSpPr>
        <p:spPr>
          <a:xfrm>
            <a:off x="1163547" y="3755368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idpf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5AB44E7-74BF-2ED9-CCD2-F87825B78762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1658497" y="3517247"/>
            <a:ext cx="0" cy="2381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78D1388-47C7-D924-40A3-5F88FB60EC7A}"/>
              </a:ext>
            </a:extLst>
          </p:cNvPr>
          <p:cNvSpPr/>
          <p:nvPr/>
        </p:nvSpPr>
        <p:spPr>
          <a:xfrm>
            <a:off x="4572000" y="2909454"/>
            <a:ext cx="1207324" cy="1672261"/>
          </a:xfrm>
          <a:prstGeom prst="rect">
            <a:avLst/>
          </a:prstGeom>
          <a:solidFill>
            <a:srgbClr val="76C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ixd.ko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22319C-6AD0-2BE1-8169-661986E4167D}"/>
              </a:ext>
            </a:extLst>
          </p:cNvPr>
          <p:cNvSpPr/>
          <p:nvPr/>
        </p:nvSpPr>
        <p:spPr>
          <a:xfrm>
            <a:off x="4680712" y="3081019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ixd</a:t>
            </a:r>
          </a:p>
          <a:p>
            <a:pPr algn="ctr"/>
            <a:r>
              <a:rPr lang="en-US" sz="700"/>
              <a:t>(callbacks)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F9864-7DB7-D254-26CB-8B1E2C605723}"/>
              </a:ext>
            </a:extLst>
          </p:cNvPr>
          <p:cNvSpPr/>
          <p:nvPr/>
        </p:nvSpPr>
        <p:spPr>
          <a:xfrm>
            <a:off x="4680712" y="3755368"/>
            <a:ext cx="989900" cy="436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ixd</a:t>
            </a:r>
          </a:p>
          <a:p>
            <a:pPr algn="ctr"/>
            <a:r>
              <a:rPr lang="en-US" sz="1200"/>
              <a:t>(pci)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D804B-923A-0986-FF79-5EC097D366D8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5175662" y="3517247"/>
            <a:ext cx="0" cy="2381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Single Corner Snipped 13">
            <a:extLst>
              <a:ext uri="{FF2B5EF4-FFF2-40B4-BE49-F238E27FC236}">
                <a16:creationId xmlns:a16="http://schemas.microsoft.com/office/drawing/2014/main" id="{A7EF6F5E-7649-EE67-D74C-4ACEEF11561D}"/>
              </a:ext>
            </a:extLst>
          </p:cNvPr>
          <p:cNvSpPr/>
          <p:nvPr/>
        </p:nvSpPr>
        <p:spPr>
          <a:xfrm>
            <a:off x="3071805" y="3718787"/>
            <a:ext cx="839190" cy="293282"/>
          </a:xfrm>
          <a:prstGeom prst="snip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libie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C9BDCFE1-C0F0-4F1A-2224-AE9A75747DBD}"/>
              </a:ext>
            </a:extLst>
          </p:cNvPr>
          <p:cNvCxnSpPr>
            <a:cxnSpLocks/>
            <a:stCxn id="4" idx="3"/>
            <a:endCxn id="14" idx="2"/>
          </p:cNvCxnSpPr>
          <p:nvPr/>
        </p:nvCxnSpPr>
        <p:spPr>
          <a:xfrm flipV="1">
            <a:off x="2153447" y="3865428"/>
            <a:ext cx="918358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8B64C47D-9819-CD42-7BAA-558323F177D1}"/>
              </a:ext>
            </a:extLst>
          </p:cNvPr>
          <p:cNvCxnSpPr>
            <a:cxnSpLocks/>
            <a:endCxn id="8" idx="0"/>
          </p:cNvCxnSpPr>
          <p:nvPr/>
        </p:nvCxnSpPr>
        <p:spPr>
          <a:xfrm flipV="1">
            <a:off x="2153447" y="3081019"/>
            <a:ext cx="3022215" cy="84695"/>
          </a:xfrm>
          <a:prstGeom prst="bentConnector4">
            <a:avLst>
              <a:gd name="adj1" fmla="val 41811"/>
              <a:gd name="adj2" fmla="val 36991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5F6FC218-B726-449F-13C0-8653A15BFDC7}"/>
              </a:ext>
            </a:extLst>
          </p:cNvPr>
          <p:cNvCxnSpPr>
            <a:cxnSpLocks/>
            <a:stCxn id="3" idx="3"/>
            <a:endCxn id="33" idx="2"/>
          </p:cNvCxnSpPr>
          <p:nvPr/>
        </p:nvCxnSpPr>
        <p:spPr>
          <a:xfrm>
            <a:off x="2153447" y="3299133"/>
            <a:ext cx="918358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7AE069CE-9EAD-974F-8937-5401997C9991}"/>
              </a:ext>
            </a:extLst>
          </p:cNvPr>
          <p:cNvCxnSpPr>
            <a:cxnSpLocks/>
            <a:stCxn id="8" idx="1"/>
            <a:endCxn id="33" idx="0"/>
          </p:cNvCxnSpPr>
          <p:nvPr/>
        </p:nvCxnSpPr>
        <p:spPr>
          <a:xfrm rot="10800000" flipV="1">
            <a:off x="3910996" y="3299132"/>
            <a:ext cx="769717" cy="1455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532D5D8F-97B1-7F7A-A58F-86EE44CBD873}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>
            <a:off x="3910996" y="3865428"/>
            <a:ext cx="769717" cy="1080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AB76B5A9-0000-E095-E5A4-7BF7745DB5E7}"/>
              </a:ext>
            </a:extLst>
          </p:cNvPr>
          <p:cNvCxnSpPr>
            <a:cxnSpLocks/>
            <a:endCxn id="34" idx="3"/>
          </p:cNvCxnSpPr>
          <p:nvPr/>
        </p:nvCxnSpPr>
        <p:spPr>
          <a:xfrm rot="10800000" flipV="1">
            <a:off x="2727366" y="4120735"/>
            <a:ext cx="1953351" cy="13387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99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F563A-D4AF-7B61-7E8A-8D68F433A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Advanced Features : Require networking API extensions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21ED-0377-4661-9535-A701F3D9D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/>
              <a:t>Resource Provisioning </a:t>
            </a:r>
          </a:p>
          <a:p>
            <a:pPr lvl="1"/>
            <a:r>
              <a:rPr lang="en-US"/>
              <a:t>devlink port params / devlink port function set </a:t>
            </a:r>
          </a:p>
          <a:p>
            <a:pPr lvl="2"/>
            <a:r>
              <a:rPr lang="en-US"/>
              <a:t>maximum tx/rx queues per VF/SF</a:t>
            </a:r>
          </a:p>
          <a:p>
            <a:pPr lvl="2"/>
            <a:r>
              <a:rPr lang="en-US"/>
              <a:t>maximum vports per VF</a:t>
            </a:r>
          </a:p>
          <a:p>
            <a:pPr lvl="2"/>
            <a:r>
              <a:rPr lang="en-US"/>
              <a:t>TX timestamp latches per VF</a:t>
            </a:r>
          </a:p>
          <a:p>
            <a:pPr lvl="2"/>
            <a:r>
              <a:rPr lang="en-US"/>
              <a:t>minipackage load/unload</a:t>
            </a:r>
          </a:p>
          <a:p>
            <a:endParaRPr lang="en-US"/>
          </a:p>
          <a:p>
            <a:r>
              <a:rPr lang="en-US"/>
              <a:t>Device Operating Mode Change</a:t>
            </a:r>
          </a:p>
          <a:p>
            <a:pPr lvl="1"/>
            <a:r>
              <a:rPr lang="en-US"/>
              <a:t>devlink dev param &lt;dev_mode&gt;</a:t>
            </a:r>
          </a:p>
          <a:p>
            <a:pPr lvl="2"/>
            <a:r>
              <a:rPr lang="en-US"/>
              <a:t>CPF per Device</a:t>
            </a:r>
          </a:p>
          <a:p>
            <a:pPr lvl="2"/>
            <a:r>
              <a:rPr lang="en-US"/>
              <a:t>CPF per Port</a:t>
            </a:r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IXD VFs(vCPFS) in PFD mode </a:t>
            </a:r>
          </a:p>
          <a:p>
            <a:pPr lvl="1"/>
            <a:r>
              <a:rPr lang="en-US"/>
              <a:t>Trusted and can share the device’s forwarding(FXP) pipeline</a:t>
            </a:r>
          </a:p>
          <a:p>
            <a:pPr lvl="1"/>
            <a:r>
              <a:rPr lang="en-US"/>
              <a:t>Minipackages enable each vCPF to own an independent dataplane</a:t>
            </a:r>
          </a:p>
          <a:p>
            <a:pPr lvl="2"/>
            <a:r>
              <a:rPr lang="en-US"/>
              <a:t>Can be provisioned dynamically after VF creation, but before the driver is loaded</a:t>
            </a:r>
          </a:p>
          <a:p>
            <a:pPr lvl="2"/>
            <a:r>
              <a:rPr lang="en-US"/>
              <a:t>Allow direct programming of flow rules</a:t>
            </a:r>
          </a:p>
          <a:p>
            <a:pPr lvl="1"/>
            <a:r>
              <a:rPr lang="en-US"/>
              <a:t>Direct TX timestamping</a:t>
            </a:r>
          </a:p>
        </p:txBody>
      </p:sp>
    </p:spTree>
    <p:extLst>
      <p:ext uri="{BB962C8B-B14F-4D97-AF65-F5344CB8AC3E}">
        <p14:creationId xmlns:p14="http://schemas.microsoft.com/office/powerpoint/2010/main" val="336886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690511"/>
            <a:ext cx="4964671" cy="5253089"/>
          </a:xfrm>
        </p:spPr>
        <p:txBody>
          <a:bodyPr/>
          <a:lstStyle/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/>
          <a:lstStyle/>
          <a:p>
            <a:r>
              <a:rPr lang="en-US"/>
              <a:t>Common Networking Subsystem IP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3" y="2108722"/>
            <a:ext cx="8552264" cy="4119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/>
              <a:t>Unified IP and SW/FW Architecture – Mutiple Products</a:t>
            </a:r>
          </a:p>
          <a:p>
            <a:r>
              <a:rPr lang="en-US"/>
              <a:t>Infrastructure Processing Unit (IPU)</a:t>
            </a:r>
          </a:p>
          <a:p>
            <a:pPr lvl="1"/>
            <a:r>
              <a:rPr lang="en-US"/>
              <a:t>Control Plane running in a compute complex</a:t>
            </a:r>
          </a:p>
          <a:p>
            <a:r>
              <a:rPr lang="en-US"/>
              <a:t>Discrete PCI NIC aka Foundational NIC (FNIC)</a:t>
            </a:r>
          </a:p>
          <a:p>
            <a:r>
              <a:rPr lang="en-US"/>
              <a:t>Edge Processing Unit (EPU)</a:t>
            </a:r>
          </a:p>
          <a:p>
            <a:pPr lvl="1"/>
            <a:r>
              <a:rPr lang="en-US"/>
              <a:t>SoC based platform</a:t>
            </a:r>
          </a:p>
          <a:p>
            <a:pPr lvl="2"/>
            <a:r>
              <a:rPr lang="en-US"/>
              <a:t>NIC Mode  (SOC_NIC)</a:t>
            </a:r>
          </a:p>
          <a:p>
            <a:pPr lvl="2"/>
            <a:r>
              <a:rPr lang="en-US"/>
              <a:t>Switch Mode (SOC_SWITCH)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152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AFD1-E523-13FB-899C-1769525C8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Device Operating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F827E-1EAB-2365-A57D-EE030757F30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50153" y="1679172"/>
            <a:ext cx="8552264" cy="4549014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PF per Port (PFP)</a:t>
            </a:r>
          </a:p>
          <a:p>
            <a:pPr lvl="1"/>
            <a:r>
              <a:rPr lang="en-US"/>
              <a:t>Separate Control Plane Function(CPF) for each ethernet port</a:t>
            </a:r>
          </a:p>
          <a:p>
            <a:pPr lvl="1"/>
            <a:r>
              <a:rPr lang="en-US"/>
              <a:t>Traditional deployment model for foundational ethernet NICs.</a:t>
            </a:r>
          </a:p>
          <a:p>
            <a:pPr lvl="1"/>
            <a:r>
              <a:rPr lang="en-US"/>
              <a:t>Supported in</a:t>
            </a:r>
          </a:p>
          <a:p>
            <a:pPr lvl="2"/>
            <a:r>
              <a:rPr lang="en-US"/>
              <a:t>FNIC</a:t>
            </a:r>
          </a:p>
          <a:p>
            <a:pPr lvl="2"/>
            <a:r>
              <a:rPr lang="en-US"/>
              <a:t>SOC_NIC</a:t>
            </a:r>
          </a:p>
          <a:p>
            <a:r>
              <a:rPr lang="en-US"/>
              <a:t>PF per Device (PFD)</a:t>
            </a:r>
          </a:p>
          <a:p>
            <a:pPr lvl="1"/>
            <a:r>
              <a:rPr lang="en-US"/>
              <a:t>Single Control Plane Function (CPF) for the entire device</a:t>
            </a:r>
          </a:p>
          <a:p>
            <a:pPr lvl="1"/>
            <a:r>
              <a:rPr lang="en-US"/>
              <a:t>Common deployment model for IPUs.</a:t>
            </a:r>
          </a:p>
          <a:p>
            <a:pPr lvl="1"/>
            <a:r>
              <a:rPr lang="en-US"/>
              <a:t>Supported across all product families</a:t>
            </a:r>
          </a:p>
          <a:p>
            <a:pPr lvl="2"/>
            <a:r>
              <a:rPr lang="en-US"/>
              <a:t>FNIC</a:t>
            </a:r>
          </a:p>
          <a:p>
            <a:pPr lvl="2"/>
            <a:r>
              <a:rPr lang="en-US"/>
              <a:t>IPU</a:t>
            </a:r>
          </a:p>
          <a:p>
            <a:pPr lvl="2"/>
            <a:r>
              <a:rPr lang="en-US"/>
              <a:t>SOC_NIC</a:t>
            </a:r>
          </a:p>
          <a:p>
            <a:pPr lvl="2"/>
            <a:r>
              <a:rPr lang="en-US"/>
              <a:t>SOC_SWITCH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1371C-0132-844A-262C-D6499DF8BCA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8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8F1A3-5FCE-9E4C-4EA7-7798B6859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8DE4-E4E4-0335-BEED-62A4856D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SOC_NIC: PF per 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89AED-C87F-3118-853D-FA35D3D8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92A1162A-326A-EE6D-E7B6-27B30E195B4D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99F34B3-1260-091A-9D1B-89EEEE44AD84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27ECA6-26CE-7AB5-D9BF-3881E1A75F4E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32680C-98E2-2187-6941-0931C6C9A288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83310A65-E8D2-351C-7622-CB1484C06B42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526AC09-3BD2-5802-7F53-A2E73D440D02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600E9989-C18F-7128-4A4E-AE48B2685E86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DA21F4E-E6D1-7327-91F8-4DC619EF7423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64E9937-8014-71D7-72B1-D9027EDFB822}"/>
              </a:ext>
            </a:extLst>
          </p:cNvPr>
          <p:cNvSpPr/>
          <p:nvPr/>
        </p:nvSpPr>
        <p:spPr>
          <a:xfrm>
            <a:off x="4941606" y="596829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C1505A32-0FCF-6B20-E423-D423BF6F70B7}"/>
              </a:ext>
            </a:extLst>
          </p:cNvPr>
          <p:cNvSpPr/>
          <p:nvPr/>
        </p:nvSpPr>
        <p:spPr>
          <a:xfrm>
            <a:off x="5054219" y="6395536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553546D-DDB1-2CEC-B6FE-D1AF03AB2BB4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356370" y="6174711"/>
            <a:ext cx="674814" cy="2315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1928DAC-34F1-7CA1-333E-45BC3CEADC3E}"/>
              </a:ext>
            </a:extLst>
          </p:cNvPr>
          <p:cNvSpPr/>
          <p:nvPr/>
        </p:nvSpPr>
        <p:spPr>
          <a:xfrm>
            <a:off x="4941607" y="5341577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5FC2D91-1A3D-3C78-8640-2D64D74BA0BC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356370" y="5630878"/>
            <a:ext cx="1" cy="33741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08ECFFA8-13E8-C833-4680-36111969360F}"/>
              </a:ext>
            </a:extLst>
          </p:cNvPr>
          <p:cNvSpPr/>
          <p:nvPr/>
        </p:nvSpPr>
        <p:spPr>
          <a:xfrm>
            <a:off x="6420866" y="597874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2DCB09A1-46A3-2386-7576-79C39B917C73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6031184" y="6185163"/>
            <a:ext cx="804446" cy="22109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5CA1D96-333E-3A4B-9C8D-C886F373F619}"/>
              </a:ext>
            </a:extLst>
          </p:cNvPr>
          <p:cNvCxnSpPr>
            <a:cxnSpLocks/>
            <a:stCxn id="7" idx="2"/>
            <a:endCxn id="106" idx="0"/>
          </p:cNvCxnSpPr>
          <p:nvPr/>
        </p:nvCxnSpPr>
        <p:spPr>
          <a:xfrm>
            <a:off x="6832826" y="5630877"/>
            <a:ext cx="2804" cy="34786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ED06B64D-84AC-BA1E-4681-0A52D277ACE3}"/>
              </a:ext>
            </a:extLst>
          </p:cNvPr>
          <p:cNvSpPr/>
          <p:nvPr/>
        </p:nvSpPr>
        <p:spPr>
          <a:xfrm>
            <a:off x="6418063" y="4273639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B0177D86-ABDF-9A49-0F88-09949A224679}"/>
              </a:ext>
            </a:extLst>
          </p:cNvPr>
          <p:cNvSpPr/>
          <p:nvPr/>
        </p:nvSpPr>
        <p:spPr>
          <a:xfrm>
            <a:off x="6418063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CF214967-3C7C-3866-D1B4-55E6FD3A2CD3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6832827" y="3983171"/>
            <a:ext cx="0" cy="2904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B2B06F-526B-396F-3688-EDCCCEC48713}"/>
              </a:ext>
            </a:extLst>
          </p:cNvPr>
          <p:cNvCxnSpPr>
            <a:cxnSpLocks/>
            <a:stCxn id="260" idx="2"/>
            <a:endCxn id="7" idx="0"/>
          </p:cNvCxnSpPr>
          <p:nvPr/>
        </p:nvCxnSpPr>
        <p:spPr>
          <a:xfrm flipH="1">
            <a:off x="6832826" y="4499105"/>
            <a:ext cx="1" cy="84247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98">
            <a:extLst>
              <a:ext uri="{FF2B5EF4-FFF2-40B4-BE49-F238E27FC236}">
                <a16:creationId xmlns:a16="http://schemas.microsoft.com/office/drawing/2014/main" id="{FDC3937E-68A3-C211-5F13-C8DEDC6B05BD}"/>
              </a:ext>
            </a:extLst>
          </p:cNvPr>
          <p:cNvSpPr/>
          <p:nvPr/>
        </p:nvSpPr>
        <p:spPr>
          <a:xfrm>
            <a:off x="4928636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sp>
        <p:nvSpPr>
          <p:cNvPr id="9" name="Rounded Rectangle 98">
            <a:extLst>
              <a:ext uri="{FF2B5EF4-FFF2-40B4-BE49-F238E27FC236}">
                <a16:creationId xmlns:a16="http://schemas.microsoft.com/office/drawing/2014/main" id="{537132F1-7AA9-C53B-8159-3898F9BE28B3}"/>
              </a:ext>
            </a:extLst>
          </p:cNvPr>
          <p:cNvSpPr/>
          <p:nvPr/>
        </p:nvSpPr>
        <p:spPr>
          <a:xfrm>
            <a:off x="4937530" y="4272472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A18ADA-E1D1-AA8E-BB20-911388CB19F9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5352294" y="4497938"/>
            <a:ext cx="4077" cy="8477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7ED30B0-85F3-6A4E-C65D-C1F79DA12BBC}"/>
              </a:ext>
            </a:extLst>
          </p:cNvPr>
          <p:cNvCxnSpPr>
            <a:cxnSpLocks/>
            <a:stCxn id="3" idx="2"/>
            <a:endCxn id="9" idx="0"/>
          </p:cNvCxnSpPr>
          <p:nvPr/>
        </p:nvCxnSpPr>
        <p:spPr>
          <a:xfrm>
            <a:off x="5343400" y="3983171"/>
            <a:ext cx="8894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6">
            <a:extLst>
              <a:ext uri="{FF2B5EF4-FFF2-40B4-BE49-F238E27FC236}">
                <a16:creationId xmlns:a16="http://schemas.microsoft.com/office/drawing/2014/main" id="{6FCC992A-A961-10BF-E043-96EFFC4EF923}"/>
              </a:ext>
            </a:extLst>
          </p:cNvPr>
          <p:cNvSpPr/>
          <p:nvPr/>
        </p:nvSpPr>
        <p:spPr>
          <a:xfrm>
            <a:off x="6418062" y="5341576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FXP7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B7DD7A4-B93F-27C1-6A0A-153A0FB3AC5D}"/>
              </a:ext>
            </a:extLst>
          </p:cNvPr>
          <p:cNvCxnSpPr>
            <a:cxnSpLocks/>
          </p:cNvCxnSpPr>
          <p:nvPr/>
        </p:nvCxnSpPr>
        <p:spPr>
          <a:xfrm>
            <a:off x="5997698" y="4394730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8BE1817-C93D-34AB-4A61-10A529932BAF}"/>
              </a:ext>
            </a:extLst>
          </p:cNvPr>
          <p:cNvCxnSpPr>
            <a:cxnSpLocks/>
          </p:cNvCxnSpPr>
          <p:nvPr/>
        </p:nvCxnSpPr>
        <p:spPr>
          <a:xfrm>
            <a:off x="6012005" y="5486226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2D758C-6BB5-06FE-10A8-02FAB6BFEB1E}"/>
              </a:ext>
            </a:extLst>
          </p:cNvPr>
          <p:cNvCxnSpPr>
            <a:cxnSpLocks/>
          </p:cNvCxnSpPr>
          <p:nvPr/>
        </p:nvCxnSpPr>
        <p:spPr>
          <a:xfrm>
            <a:off x="5991582" y="6081952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DFCA2D6-DF87-6958-02AB-09D53F279A9A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A34622-6769-C399-BC1D-98404B5DEEA3}"/>
              </a:ext>
            </a:extLst>
          </p:cNvPr>
          <p:cNvSpPr txBox="1"/>
          <p:nvPr/>
        </p:nvSpPr>
        <p:spPr>
          <a:xfrm>
            <a:off x="3896890" y="977332"/>
            <a:ext cx="4268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CPF PCI function per Ethernet Port</a:t>
            </a:r>
          </a:p>
          <a:p>
            <a:r>
              <a:rPr lang="en-US"/>
              <a:t>FXP: Flexible Packet Processor per Port</a:t>
            </a:r>
          </a:p>
        </p:txBody>
      </p:sp>
    </p:spTree>
    <p:extLst>
      <p:ext uri="{BB962C8B-B14F-4D97-AF65-F5344CB8AC3E}">
        <p14:creationId xmlns:p14="http://schemas.microsoft.com/office/powerpoint/2010/main" val="343242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D6E8-8662-9072-5E7B-3169F72B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E5ADB-3C42-74E3-44D8-118386CB7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 with VFs : PF per 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412B0-CB2A-39EF-C0BA-90B4B030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D2123B5C-0EDB-B1D4-FC22-86F643494753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A12CCBC-E30D-6A37-FF3F-51BF2B4661AC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85E438B-1785-375A-FFCD-68BFED55F2D2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705BFA6-0E98-185D-A6DE-D856BB24CC44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611A04D3-170F-A1D0-40D1-31B8A1989059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F278FE1-B10E-545F-3AC6-12D701A24659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27DC749E-0DD2-186A-04DB-C32995D1E988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B8014C7-C9E5-3F0F-2F2B-B3662E6516A1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D710ACE-723F-E36E-698C-8B76CCA43F42}"/>
              </a:ext>
            </a:extLst>
          </p:cNvPr>
          <p:cNvSpPr/>
          <p:nvPr/>
        </p:nvSpPr>
        <p:spPr>
          <a:xfrm>
            <a:off x="4941606" y="596829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523FFCE7-CC75-036B-A661-1406090C77DE}"/>
              </a:ext>
            </a:extLst>
          </p:cNvPr>
          <p:cNvSpPr/>
          <p:nvPr/>
        </p:nvSpPr>
        <p:spPr>
          <a:xfrm>
            <a:off x="5054219" y="6395536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05F24C7-4256-2A42-E4B7-EEB6852D341B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356370" y="6174711"/>
            <a:ext cx="674814" cy="2315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2574E57-1413-FCD1-7BF4-F5B1B3E1BD70}"/>
              </a:ext>
            </a:extLst>
          </p:cNvPr>
          <p:cNvSpPr/>
          <p:nvPr/>
        </p:nvSpPr>
        <p:spPr>
          <a:xfrm>
            <a:off x="4941607" y="5341577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FXP1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CD8EF58-64E0-5AE0-79AF-36583835DFBA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356370" y="5630878"/>
            <a:ext cx="1" cy="33741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E75A8B89-C315-5AE7-F950-64A99778779B}"/>
              </a:ext>
            </a:extLst>
          </p:cNvPr>
          <p:cNvSpPr/>
          <p:nvPr/>
        </p:nvSpPr>
        <p:spPr>
          <a:xfrm>
            <a:off x="6420866" y="597874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65A193C-0E17-703F-2F0B-C190A238647F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6031184" y="6185163"/>
            <a:ext cx="804446" cy="22109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C28B2C9-7BBD-20DF-DDEE-BA050521D74D}"/>
              </a:ext>
            </a:extLst>
          </p:cNvPr>
          <p:cNvCxnSpPr>
            <a:cxnSpLocks/>
            <a:stCxn id="7" idx="2"/>
            <a:endCxn id="106" idx="0"/>
          </p:cNvCxnSpPr>
          <p:nvPr/>
        </p:nvCxnSpPr>
        <p:spPr>
          <a:xfrm>
            <a:off x="6832826" y="5630877"/>
            <a:ext cx="2804" cy="34786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61E81CBF-0ABA-899D-D445-1F4002714E31}"/>
              </a:ext>
            </a:extLst>
          </p:cNvPr>
          <p:cNvSpPr/>
          <p:nvPr/>
        </p:nvSpPr>
        <p:spPr>
          <a:xfrm>
            <a:off x="6418063" y="4273639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E4C5CBD7-D247-C25D-A2EC-0382CD8D1EE6}"/>
              </a:ext>
            </a:extLst>
          </p:cNvPr>
          <p:cNvSpPr/>
          <p:nvPr/>
        </p:nvSpPr>
        <p:spPr>
          <a:xfrm>
            <a:off x="6418063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CA760A93-BD23-C393-2503-2BFBF8C23BD2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6832827" y="3983171"/>
            <a:ext cx="0" cy="2904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10DB35-566E-AAF1-58F2-34843AB9C47B}"/>
              </a:ext>
            </a:extLst>
          </p:cNvPr>
          <p:cNvCxnSpPr>
            <a:cxnSpLocks/>
            <a:stCxn id="260" idx="2"/>
            <a:endCxn id="7" idx="0"/>
          </p:cNvCxnSpPr>
          <p:nvPr/>
        </p:nvCxnSpPr>
        <p:spPr>
          <a:xfrm flipH="1">
            <a:off x="6832826" y="4499105"/>
            <a:ext cx="1" cy="84247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98">
            <a:extLst>
              <a:ext uri="{FF2B5EF4-FFF2-40B4-BE49-F238E27FC236}">
                <a16:creationId xmlns:a16="http://schemas.microsoft.com/office/drawing/2014/main" id="{F927548D-2DAD-21F1-4DCA-763161CE2428}"/>
              </a:ext>
            </a:extLst>
          </p:cNvPr>
          <p:cNvSpPr/>
          <p:nvPr/>
        </p:nvSpPr>
        <p:spPr>
          <a:xfrm>
            <a:off x="4928636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sp>
        <p:nvSpPr>
          <p:cNvPr id="9" name="Rounded Rectangle 98">
            <a:extLst>
              <a:ext uri="{FF2B5EF4-FFF2-40B4-BE49-F238E27FC236}">
                <a16:creationId xmlns:a16="http://schemas.microsoft.com/office/drawing/2014/main" id="{116907C9-A0D9-EACD-BEF9-92D153F2CD25}"/>
              </a:ext>
            </a:extLst>
          </p:cNvPr>
          <p:cNvSpPr/>
          <p:nvPr/>
        </p:nvSpPr>
        <p:spPr>
          <a:xfrm>
            <a:off x="4937530" y="4272472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23C2DE3-1857-0F15-35A8-6C3BB5681116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5352294" y="4497938"/>
            <a:ext cx="4077" cy="8477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4E6860A-049B-BD8A-57C2-ACD3124E4B19}"/>
              </a:ext>
            </a:extLst>
          </p:cNvPr>
          <p:cNvCxnSpPr>
            <a:cxnSpLocks/>
            <a:stCxn id="3" idx="2"/>
            <a:endCxn id="9" idx="0"/>
          </p:cNvCxnSpPr>
          <p:nvPr/>
        </p:nvCxnSpPr>
        <p:spPr>
          <a:xfrm>
            <a:off x="5343400" y="3983171"/>
            <a:ext cx="8894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6">
            <a:extLst>
              <a:ext uri="{FF2B5EF4-FFF2-40B4-BE49-F238E27FC236}">
                <a16:creationId xmlns:a16="http://schemas.microsoft.com/office/drawing/2014/main" id="{D5A43272-D7B8-F524-4D71-400DC3F193C6}"/>
              </a:ext>
            </a:extLst>
          </p:cNvPr>
          <p:cNvSpPr/>
          <p:nvPr/>
        </p:nvSpPr>
        <p:spPr>
          <a:xfrm>
            <a:off x="6418062" y="5341576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FXP7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38430D5-AED9-89E2-02D2-8BA9149ABCEB}"/>
              </a:ext>
            </a:extLst>
          </p:cNvPr>
          <p:cNvCxnSpPr>
            <a:cxnSpLocks/>
          </p:cNvCxnSpPr>
          <p:nvPr/>
        </p:nvCxnSpPr>
        <p:spPr>
          <a:xfrm>
            <a:off x="5997698" y="4394730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642C7EF-32C0-7FFB-81BC-AB1770D2138B}"/>
              </a:ext>
            </a:extLst>
          </p:cNvPr>
          <p:cNvCxnSpPr>
            <a:cxnSpLocks/>
          </p:cNvCxnSpPr>
          <p:nvPr/>
        </p:nvCxnSpPr>
        <p:spPr>
          <a:xfrm>
            <a:off x="6012005" y="5486226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0850DC-F9E7-5AC7-FB9A-918F4140393D}"/>
              </a:ext>
            </a:extLst>
          </p:cNvPr>
          <p:cNvCxnSpPr>
            <a:cxnSpLocks/>
          </p:cNvCxnSpPr>
          <p:nvPr/>
        </p:nvCxnSpPr>
        <p:spPr>
          <a:xfrm>
            <a:off x="5991582" y="6081952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1F8028A-4E68-AFAD-915F-959DF63BEAA2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Rounded Rectangle 98">
            <a:extLst>
              <a:ext uri="{FF2B5EF4-FFF2-40B4-BE49-F238E27FC236}">
                <a16:creationId xmlns:a16="http://schemas.microsoft.com/office/drawing/2014/main" id="{1B1308B7-A6DE-03E7-A345-64123E612F11}"/>
              </a:ext>
            </a:extLst>
          </p:cNvPr>
          <p:cNvSpPr/>
          <p:nvPr/>
        </p:nvSpPr>
        <p:spPr>
          <a:xfrm>
            <a:off x="3632662" y="3757705"/>
            <a:ext cx="87231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VF0 PCIe IF</a:t>
            </a:r>
          </a:p>
        </p:txBody>
      </p:sp>
      <p:sp>
        <p:nvSpPr>
          <p:cNvPr id="29" name="Rounded Rectangle 98">
            <a:extLst>
              <a:ext uri="{FF2B5EF4-FFF2-40B4-BE49-F238E27FC236}">
                <a16:creationId xmlns:a16="http://schemas.microsoft.com/office/drawing/2014/main" id="{EA24E329-0200-990B-78C4-D2B11A0B8EDE}"/>
              </a:ext>
            </a:extLst>
          </p:cNvPr>
          <p:cNvSpPr/>
          <p:nvPr/>
        </p:nvSpPr>
        <p:spPr>
          <a:xfrm>
            <a:off x="3632662" y="4272472"/>
            <a:ext cx="881211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VF0 PCIe IF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5081817-1E43-D8D2-FC9C-069BF8A064B3}"/>
              </a:ext>
            </a:extLst>
          </p:cNvPr>
          <p:cNvCxnSpPr>
            <a:cxnSpLocks/>
            <a:stCxn id="29" idx="2"/>
            <a:endCxn id="67" idx="0"/>
          </p:cNvCxnSpPr>
          <p:nvPr/>
        </p:nvCxnSpPr>
        <p:spPr>
          <a:xfrm>
            <a:off x="4073268" y="4497938"/>
            <a:ext cx="1283103" cy="84363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4361899-C058-ECAE-3149-C99D6A6EDB74}"/>
              </a:ext>
            </a:extLst>
          </p:cNvPr>
          <p:cNvCxnSpPr>
            <a:cxnSpLocks/>
            <a:stCxn id="23" idx="2"/>
            <a:endCxn id="29" idx="0"/>
          </p:cNvCxnSpPr>
          <p:nvPr/>
        </p:nvCxnSpPr>
        <p:spPr>
          <a:xfrm>
            <a:off x="4068821" y="3983171"/>
            <a:ext cx="4447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98">
            <a:extLst>
              <a:ext uri="{FF2B5EF4-FFF2-40B4-BE49-F238E27FC236}">
                <a16:creationId xmlns:a16="http://schemas.microsoft.com/office/drawing/2014/main" id="{EA7564F9-4093-785C-673A-0E05D5C09AF7}"/>
              </a:ext>
            </a:extLst>
          </p:cNvPr>
          <p:cNvSpPr/>
          <p:nvPr/>
        </p:nvSpPr>
        <p:spPr>
          <a:xfrm>
            <a:off x="7619674" y="3757705"/>
            <a:ext cx="87177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VF0 PCIe IF</a:t>
            </a:r>
          </a:p>
        </p:txBody>
      </p:sp>
      <p:sp>
        <p:nvSpPr>
          <p:cNvPr id="37" name="Rounded Rectangle 98">
            <a:extLst>
              <a:ext uri="{FF2B5EF4-FFF2-40B4-BE49-F238E27FC236}">
                <a16:creationId xmlns:a16="http://schemas.microsoft.com/office/drawing/2014/main" id="{61D7CB8B-E4CD-D5B9-ABA7-7595A63CBB35}"/>
              </a:ext>
            </a:extLst>
          </p:cNvPr>
          <p:cNvSpPr/>
          <p:nvPr/>
        </p:nvSpPr>
        <p:spPr>
          <a:xfrm>
            <a:off x="7619674" y="4272472"/>
            <a:ext cx="871774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VF0 PCIe IF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E9C27D9-6FD6-CFE3-52AF-F3E1FECFF349}"/>
              </a:ext>
            </a:extLst>
          </p:cNvPr>
          <p:cNvCxnSpPr>
            <a:cxnSpLocks/>
            <a:stCxn id="37" idx="2"/>
            <a:endCxn id="7" idx="0"/>
          </p:cNvCxnSpPr>
          <p:nvPr/>
        </p:nvCxnSpPr>
        <p:spPr>
          <a:xfrm flipH="1">
            <a:off x="6832826" y="4497938"/>
            <a:ext cx="1222735" cy="84363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15B6B33-EC70-3319-9DA6-0DBCB5A34B6C}"/>
              </a:ext>
            </a:extLst>
          </p:cNvPr>
          <p:cNvCxnSpPr>
            <a:cxnSpLocks/>
            <a:stCxn id="36" idx="2"/>
            <a:endCxn id="37" idx="0"/>
          </p:cNvCxnSpPr>
          <p:nvPr/>
        </p:nvCxnSpPr>
        <p:spPr>
          <a:xfrm flipH="1">
            <a:off x="8055561" y="3983171"/>
            <a:ext cx="2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3D5126DB-A9CC-1CF0-766C-A847B372874C}"/>
              </a:ext>
            </a:extLst>
          </p:cNvPr>
          <p:cNvSpPr/>
          <p:nvPr/>
        </p:nvSpPr>
        <p:spPr>
          <a:xfrm>
            <a:off x="2622663" y="3752294"/>
            <a:ext cx="87231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PCIe IF</a:t>
            </a:r>
          </a:p>
        </p:txBody>
      </p:sp>
      <p:sp>
        <p:nvSpPr>
          <p:cNvPr id="6" name="Rounded Rectangle 98">
            <a:extLst>
              <a:ext uri="{FF2B5EF4-FFF2-40B4-BE49-F238E27FC236}">
                <a16:creationId xmlns:a16="http://schemas.microsoft.com/office/drawing/2014/main" id="{00DB5A3E-2EF8-CC93-34EF-DF10A860034A}"/>
              </a:ext>
            </a:extLst>
          </p:cNvPr>
          <p:cNvSpPr/>
          <p:nvPr/>
        </p:nvSpPr>
        <p:spPr>
          <a:xfrm>
            <a:off x="2622663" y="4267061"/>
            <a:ext cx="881211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PCIe IF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25AEC6D-2D89-45B6-2405-2806E78554B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3058822" y="3977760"/>
            <a:ext cx="4447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0E40F2D6-3496-D61C-8886-EFA95F620B43}"/>
              </a:ext>
            </a:extLst>
          </p:cNvPr>
          <p:cNvSpPr/>
          <p:nvPr/>
        </p:nvSpPr>
        <p:spPr>
          <a:xfrm>
            <a:off x="8632441" y="3752294"/>
            <a:ext cx="87177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VF1 PCIe IF</a:t>
            </a:r>
          </a:p>
        </p:txBody>
      </p:sp>
      <p:sp>
        <p:nvSpPr>
          <p:cNvPr id="14" name="Rounded Rectangle 98">
            <a:extLst>
              <a:ext uri="{FF2B5EF4-FFF2-40B4-BE49-F238E27FC236}">
                <a16:creationId xmlns:a16="http://schemas.microsoft.com/office/drawing/2014/main" id="{3314F426-E5E5-7A0A-2786-4AE1128A28B9}"/>
              </a:ext>
            </a:extLst>
          </p:cNvPr>
          <p:cNvSpPr/>
          <p:nvPr/>
        </p:nvSpPr>
        <p:spPr>
          <a:xfrm>
            <a:off x="8632441" y="4267061"/>
            <a:ext cx="871774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VF1 PCIe IF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E492A-ECD4-F3D5-44C2-F00536764637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 flipH="1">
            <a:off x="9068328" y="3977760"/>
            <a:ext cx="2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8873E20-593E-2960-26ED-DB669169CE39}"/>
              </a:ext>
            </a:extLst>
          </p:cNvPr>
          <p:cNvSpPr txBox="1"/>
          <p:nvPr/>
        </p:nvSpPr>
        <p:spPr>
          <a:xfrm>
            <a:off x="3896890" y="977332"/>
            <a:ext cx="426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CPF PCI function per Ethernet Port</a:t>
            </a:r>
          </a:p>
          <a:p>
            <a:r>
              <a:rPr lang="en-US"/>
              <a:t>FXP: Flexible Packet Processor per Port</a:t>
            </a:r>
          </a:p>
          <a:p>
            <a:r>
              <a:rPr lang="en-US"/>
              <a:t>VFs associated with the CPFs Port</a:t>
            </a:r>
          </a:p>
        </p:txBody>
      </p:sp>
    </p:spTree>
    <p:extLst>
      <p:ext uri="{BB962C8B-B14F-4D97-AF65-F5344CB8AC3E}">
        <p14:creationId xmlns:p14="http://schemas.microsoft.com/office/powerpoint/2010/main" val="236990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49A60-FC3D-A4FA-7930-18326C711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29A7-F49D-EA77-2024-BEE8993C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 with VFs : PF per Port :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4556D-6DF6-9FA3-2A7C-3D294B337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0E6D079B-B0B2-D2BC-FECD-7F72575C01E9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7018C9-9352-69AD-9CE1-333F6D7CC067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459BC2F-0104-16D0-1233-2D39C8BF3B56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265795A-55E7-6C42-4F64-CC4A208B272B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9DDBCE5D-2A37-AB53-1F02-AC9B12B432B1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E4E768F-0D47-3703-F540-70E91AEEBBE9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A7379050-7240-FFDC-F8FC-C619CDBCC5C2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B63FF30F-2B78-DC7A-D9E4-79CA8CCAB116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C2834ED-77A8-26F4-FC98-5AB544C28954}"/>
              </a:ext>
            </a:extLst>
          </p:cNvPr>
          <p:cNvSpPr/>
          <p:nvPr/>
        </p:nvSpPr>
        <p:spPr>
          <a:xfrm>
            <a:off x="4941606" y="5968290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1B3FAA5E-127A-6059-61F0-D64864B95653}"/>
              </a:ext>
            </a:extLst>
          </p:cNvPr>
          <p:cNvSpPr/>
          <p:nvPr/>
        </p:nvSpPr>
        <p:spPr>
          <a:xfrm>
            <a:off x="5054219" y="6395536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FF9E6F3-B890-8BA6-9FA7-C1BD70EB53F1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356370" y="6174711"/>
            <a:ext cx="674814" cy="2315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4C2D2B2-1DA7-150D-DA5D-1B8CB569A7AF}"/>
              </a:ext>
            </a:extLst>
          </p:cNvPr>
          <p:cNvSpPr/>
          <p:nvPr/>
        </p:nvSpPr>
        <p:spPr>
          <a:xfrm>
            <a:off x="4941607" y="5341577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4237FD-4DC2-FF70-EC7D-542042335ACE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356370" y="5630878"/>
            <a:ext cx="1" cy="337412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CB68500D-9382-0E83-2AA6-05A6F1388135}"/>
              </a:ext>
            </a:extLst>
          </p:cNvPr>
          <p:cNvSpPr/>
          <p:nvPr/>
        </p:nvSpPr>
        <p:spPr>
          <a:xfrm>
            <a:off x="6420866" y="597874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D621E7D7-313D-78BE-DF63-9404E72C5FEE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6031184" y="6185163"/>
            <a:ext cx="804446" cy="22109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37FE3C9-B176-FB09-B5C3-54C846ED3694}"/>
              </a:ext>
            </a:extLst>
          </p:cNvPr>
          <p:cNvCxnSpPr>
            <a:cxnSpLocks/>
            <a:stCxn id="7" idx="2"/>
            <a:endCxn id="106" idx="0"/>
          </p:cNvCxnSpPr>
          <p:nvPr/>
        </p:nvCxnSpPr>
        <p:spPr>
          <a:xfrm>
            <a:off x="6832826" y="5630877"/>
            <a:ext cx="2804" cy="34786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04D911EE-DDFC-2248-B509-686743A5C7EA}"/>
              </a:ext>
            </a:extLst>
          </p:cNvPr>
          <p:cNvSpPr/>
          <p:nvPr/>
        </p:nvSpPr>
        <p:spPr>
          <a:xfrm>
            <a:off x="6418063" y="4273639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6847F27A-F918-FC16-6601-F3474AF3532A}"/>
              </a:ext>
            </a:extLst>
          </p:cNvPr>
          <p:cNvSpPr/>
          <p:nvPr/>
        </p:nvSpPr>
        <p:spPr>
          <a:xfrm>
            <a:off x="6418063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3A87F05C-E796-D021-F1F6-FCDC41B42CF4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>
            <a:off x="6832827" y="3983171"/>
            <a:ext cx="0" cy="29046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202BB05-6507-5F78-F79F-B98FB47E630A}"/>
              </a:ext>
            </a:extLst>
          </p:cNvPr>
          <p:cNvCxnSpPr>
            <a:cxnSpLocks/>
            <a:stCxn id="260" idx="2"/>
            <a:endCxn id="7" idx="0"/>
          </p:cNvCxnSpPr>
          <p:nvPr/>
        </p:nvCxnSpPr>
        <p:spPr>
          <a:xfrm flipH="1">
            <a:off x="6832826" y="4499105"/>
            <a:ext cx="1" cy="84247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98">
            <a:extLst>
              <a:ext uri="{FF2B5EF4-FFF2-40B4-BE49-F238E27FC236}">
                <a16:creationId xmlns:a16="http://schemas.microsoft.com/office/drawing/2014/main" id="{5BA2AB4C-E123-025A-A06F-CFFD1A38CFC0}"/>
              </a:ext>
            </a:extLst>
          </p:cNvPr>
          <p:cNvSpPr/>
          <p:nvPr/>
        </p:nvSpPr>
        <p:spPr>
          <a:xfrm>
            <a:off x="4928636" y="3757705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sp>
        <p:nvSpPr>
          <p:cNvPr id="9" name="Rounded Rectangle 98">
            <a:extLst>
              <a:ext uri="{FF2B5EF4-FFF2-40B4-BE49-F238E27FC236}">
                <a16:creationId xmlns:a16="http://schemas.microsoft.com/office/drawing/2014/main" id="{F1486A4B-91AA-5BC5-B17A-78193DB1FB8B}"/>
              </a:ext>
            </a:extLst>
          </p:cNvPr>
          <p:cNvSpPr/>
          <p:nvPr/>
        </p:nvSpPr>
        <p:spPr>
          <a:xfrm>
            <a:off x="4937530" y="4272472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PCIe IF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73EDC1F-F539-31C4-4774-DD5F2814DAF5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5352294" y="4497938"/>
            <a:ext cx="4077" cy="84777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AAF0439-C112-35DE-3DC1-7D4B8D5603E3}"/>
              </a:ext>
            </a:extLst>
          </p:cNvPr>
          <p:cNvCxnSpPr>
            <a:cxnSpLocks/>
            <a:stCxn id="3" idx="2"/>
            <a:endCxn id="9" idx="0"/>
          </p:cNvCxnSpPr>
          <p:nvPr/>
        </p:nvCxnSpPr>
        <p:spPr>
          <a:xfrm>
            <a:off x="5343400" y="3983171"/>
            <a:ext cx="8894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6">
            <a:extLst>
              <a:ext uri="{FF2B5EF4-FFF2-40B4-BE49-F238E27FC236}">
                <a16:creationId xmlns:a16="http://schemas.microsoft.com/office/drawing/2014/main" id="{2DA5519A-593D-BD95-9ACB-045C45BF4416}"/>
              </a:ext>
            </a:extLst>
          </p:cNvPr>
          <p:cNvSpPr/>
          <p:nvPr/>
        </p:nvSpPr>
        <p:spPr>
          <a:xfrm>
            <a:off x="6418062" y="5341576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FXP7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6E454CB-A4C6-915C-DBAF-0BFBAFA51776}"/>
              </a:ext>
            </a:extLst>
          </p:cNvPr>
          <p:cNvCxnSpPr>
            <a:cxnSpLocks/>
          </p:cNvCxnSpPr>
          <p:nvPr/>
        </p:nvCxnSpPr>
        <p:spPr>
          <a:xfrm>
            <a:off x="5997698" y="4394730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6BF3311-3F50-B07A-5FD5-BB3F8A2239E5}"/>
              </a:ext>
            </a:extLst>
          </p:cNvPr>
          <p:cNvCxnSpPr>
            <a:cxnSpLocks/>
          </p:cNvCxnSpPr>
          <p:nvPr/>
        </p:nvCxnSpPr>
        <p:spPr>
          <a:xfrm>
            <a:off x="6012005" y="5486226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E493667-4388-44EE-BC5E-DA764532EAB2}"/>
              </a:ext>
            </a:extLst>
          </p:cNvPr>
          <p:cNvCxnSpPr>
            <a:cxnSpLocks/>
          </p:cNvCxnSpPr>
          <p:nvPr/>
        </p:nvCxnSpPr>
        <p:spPr>
          <a:xfrm>
            <a:off x="5991582" y="6081952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D31F150-A751-D930-9C4E-2F2BB2F1235C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Rounded Rectangle 98">
            <a:extLst>
              <a:ext uri="{FF2B5EF4-FFF2-40B4-BE49-F238E27FC236}">
                <a16:creationId xmlns:a16="http://schemas.microsoft.com/office/drawing/2014/main" id="{CCDC9383-CA66-77F3-723C-C0F0FE050071}"/>
              </a:ext>
            </a:extLst>
          </p:cNvPr>
          <p:cNvSpPr/>
          <p:nvPr/>
        </p:nvSpPr>
        <p:spPr>
          <a:xfrm>
            <a:off x="3632662" y="3757705"/>
            <a:ext cx="87231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VF0 PCIe IF</a:t>
            </a:r>
          </a:p>
        </p:txBody>
      </p:sp>
      <p:sp>
        <p:nvSpPr>
          <p:cNvPr id="29" name="Rounded Rectangle 98">
            <a:extLst>
              <a:ext uri="{FF2B5EF4-FFF2-40B4-BE49-F238E27FC236}">
                <a16:creationId xmlns:a16="http://schemas.microsoft.com/office/drawing/2014/main" id="{0CF7F899-02BE-8675-BD6F-C353051DEE19}"/>
              </a:ext>
            </a:extLst>
          </p:cNvPr>
          <p:cNvSpPr/>
          <p:nvPr/>
        </p:nvSpPr>
        <p:spPr>
          <a:xfrm>
            <a:off x="3632662" y="4272472"/>
            <a:ext cx="881211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VF0 PCIe IF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9A9E2C6-ED2C-E968-A58E-8F9C115CBC6C}"/>
              </a:ext>
            </a:extLst>
          </p:cNvPr>
          <p:cNvCxnSpPr>
            <a:cxnSpLocks/>
            <a:stCxn id="29" idx="2"/>
            <a:endCxn id="67" idx="0"/>
          </p:cNvCxnSpPr>
          <p:nvPr/>
        </p:nvCxnSpPr>
        <p:spPr>
          <a:xfrm>
            <a:off x="4073268" y="4497938"/>
            <a:ext cx="1283103" cy="84363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BEBF2BE-AEA3-88A0-3E2C-7EDB6A11CB96}"/>
              </a:ext>
            </a:extLst>
          </p:cNvPr>
          <p:cNvCxnSpPr>
            <a:cxnSpLocks/>
            <a:stCxn id="23" idx="2"/>
            <a:endCxn id="29" idx="0"/>
          </p:cNvCxnSpPr>
          <p:nvPr/>
        </p:nvCxnSpPr>
        <p:spPr>
          <a:xfrm>
            <a:off x="4068821" y="3983171"/>
            <a:ext cx="4447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98">
            <a:extLst>
              <a:ext uri="{FF2B5EF4-FFF2-40B4-BE49-F238E27FC236}">
                <a16:creationId xmlns:a16="http://schemas.microsoft.com/office/drawing/2014/main" id="{5EABF2AC-5FDB-DA3B-4964-9D0C55B5AE5D}"/>
              </a:ext>
            </a:extLst>
          </p:cNvPr>
          <p:cNvSpPr/>
          <p:nvPr/>
        </p:nvSpPr>
        <p:spPr>
          <a:xfrm>
            <a:off x="7619674" y="3757705"/>
            <a:ext cx="87177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VF0 PCIe IF</a:t>
            </a:r>
          </a:p>
        </p:txBody>
      </p:sp>
      <p:sp>
        <p:nvSpPr>
          <p:cNvPr id="37" name="Rounded Rectangle 98">
            <a:extLst>
              <a:ext uri="{FF2B5EF4-FFF2-40B4-BE49-F238E27FC236}">
                <a16:creationId xmlns:a16="http://schemas.microsoft.com/office/drawing/2014/main" id="{43095D02-28DE-D509-1EE3-B80CD7201597}"/>
              </a:ext>
            </a:extLst>
          </p:cNvPr>
          <p:cNvSpPr/>
          <p:nvPr/>
        </p:nvSpPr>
        <p:spPr>
          <a:xfrm>
            <a:off x="7619674" y="4272472"/>
            <a:ext cx="871774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VF0 PCIe IF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BEFA1DD-35D4-D656-D581-77DAD132366D}"/>
              </a:ext>
            </a:extLst>
          </p:cNvPr>
          <p:cNvCxnSpPr>
            <a:cxnSpLocks/>
            <a:stCxn id="37" idx="2"/>
            <a:endCxn id="7" idx="0"/>
          </p:cNvCxnSpPr>
          <p:nvPr/>
        </p:nvCxnSpPr>
        <p:spPr>
          <a:xfrm flipH="1">
            <a:off x="6832826" y="4497938"/>
            <a:ext cx="1222735" cy="84363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F618828-12F5-9161-123E-F819559BD308}"/>
              </a:ext>
            </a:extLst>
          </p:cNvPr>
          <p:cNvCxnSpPr>
            <a:cxnSpLocks/>
            <a:stCxn id="36" idx="2"/>
            <a:endCxn id="37" idx="0"/>
          </p:cNvCxnSpPr>
          <p:nvPr/>
        </p:nvCxnSpPr>
        <p:spPr>
          <a:xfrm flipH="1">
            <a:off x="8055561" y="3983171"/>
            <a:ext cx="2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372D76B1-AF99-D3E8-0BBC-6ADF4BCC8BB3}"/>
              </a:ext>
            </a:extLst>
          </p:cNvPr>
          <p:cNvSpPr/>
          <p:nvPr/>
        </p:nvSpPr>
        <p:spPr>
          <a:xfrm>
            <a:off x="2622663" y="3752294"/>
            <a:ext cx="87231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PCIe IF</a:t>
            </a:r>
          </a:p>
        </p:txBody>
      </p:sp>
      <p:sp>
        <p:nvSpPr>
          <p:cNvPr id="6" name="Rounded Rectangle 98">
            <a:extLst>
              <a:ext uri="{FF2B5EF4-FFF2-40B4-BE49-F238E27FC236}">
                <a16:creationId xmlns:a16="http://schemas.microsoft.com/office/drawing/2014/main" id="{00642A02-CE31-4786-6481-C9BD92823ABB}"/>
              </a:ext>
            </a:extLst>
          </p:cNvPr>
          <p:cNvSpPr/>
          <p:nvPr/>
        </p:nvSpPr>
        <p:spPr>
          <a:xfrm>
            <a:off x="2622663" y="4267061"/>
            <a:ext cx="881211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PCIe IF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278B06-2FE4-1457-68E2-E94296D6E576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3058822" y="3977760"/>
            <a:ext cx="4447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E3D40492-E504-6D1E-6BD4-D8540860BC91}"/>
              </a:ext>
            </a:extLst>
          </p:cNvPr>
          <p:cNvSpPr/>
          <p:nvPr/>
        </p:nvSpPr>
        <p:spPr>
          <a:xfrm>
            <a:off x="8632441" y="3752294"/>
            <a:ext cx="87177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VF1 PCIe IF</a:t>
            </a:r>
          </a:p>
        </p:txBody>
      </p:sp>
      <p:sp>
        <p:nvSpPr>
          <p:cNvPr id="14" name="Rounded Rectangle 98">
            <a:extLst>
              <a:ext uri="{FF2B5EF4-FFF2-40B4-BE49-F238E27FC236}">
                <a16:creationId xmlns:a16="http://schemas.microsoft.com/office/drawing/2014/main" id="{36BFC2AE-BF49-1C81-01E4-B10CACD50AD4}"/>
              </a:ext>
            </a:extLst>
          </p:cNvPr>
          <p:cNvSpPr/>
          <p:nvPr/>
        </p:nvSpPr>
        <p:spPr>
          <a:xfrm>
            <a:off x="8632441" y="4267061"/>
            <a:ext cx="871774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VF1 PCIe IF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7BEF64-C786-913C-27CD-705C9AD3FBB5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 flipH="1">
            <a:off x="9068328" y="3977760"/>
            <a:ext cx="2" cy="28930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3DF725D-D56D-CE05-35F1-9B4E72BAD1F9}"/>
              </a:ext>
            </a:extLst>
          </p:cNvPr>
          <p:cNvSpPr/>
          <p:nvPr/>
        </p:nvSpPr>
        <p:spPr>
          <a:xfrm>
            <a:off x="7620968" y="3344740"/>
            <a:ext cx="870479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4463A7A-9481-B643-B8E4-DE32F133C520}"/>
              </a:ext>
            </a:extLst>
          </p:cNvPr>
          <p:cNvCxnSpPr>
            <a:cxnSpLocks/>
            <a:stCxn id="18" idx="2"/>
            <a:endCxn id="36" idx="0"/>
          </p:cNvCxnSpPr>
          <p:nvPr/>
        </p:nvCxnSpPr>
        <p:spPr>
          <a:xfrm flipH="1">
            <a:off x="8055563" y="3574794"/>
            <a:ext cx="645" cy="18291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135">
            <a:extLst>
              <a:ext uri="{FF2B5EF4-FFF2-40B4-BE49-F238E27FC236}">
                <a16:creationId xmlns:a16="http://schemas.microsoft.com/office/drawing/2014/main" id="{51238303-C650-27BE-BE64-FD4350F4FA2F}"/>
              </a:ext>
            </a:extLst>
          </p:cNvPr>
          <p:cNvSpPr/>
          <p:nvPr/>
        </p:nvSpPr>
        <p:spPr>
          <a:xfrm>
            <a:off x="7619674" y="2723199"/>
            <a:ext cx="870479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C0588C7-36EE-D5EA-4986-07478035AC12}"/>
              </a:ext>
            </a:extLst>
          </p:cNvPr>
          <p:cNvCxnSpPr>
            <a:cxnSpLocks/>
            <a:stCxn id="21" idx="2"/>
            <a:endCxn id="18" idx="0"/>
          </p:cNvCxnSpPr>
          <p:nvPr/>
        </p:nvCxnSpPr>
        <p:spPr>
          <a:xfrm>
            <a:off x="8054914" y="3009070"/>
            <a:ext cx="1294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2DCF227D-F752-6489-7CB3-CC45256ED7D3}"/>
              </a:ext>
            </a:extLst>
          </p:cNvPr>
          <p:cNvSpPr/>
          <p:nvPr/>
        </p:nvSpPr>
        <p:spPr>
          <a:xfrm>
            <a:off x="4938825" y="3344740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04E49F3-EFC9-4B67-5420-E09B5E1C02C6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5352294" y="3574794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135">
            <a:extLst>
              <a:ext uri="{FF2B5EF4-FFF2-40B4-BE49-F238E27FC236}">
                <a16:creationId xmlns:a16="http://schemas.microsoft.com/office/drawing/2014/main" id="{35745037-DDCE-61FE-ABDD-1AAC5254FF63}"/>
              </a:ext>
            </a:extLst>
          </p:cNvPr>
          <p:cNvSpPr/>
          <p:nvPr/>
        </p:nvSpPr>
        <p:spPr>
          <a:xfrm>
            <a:off x="4937530" y="2723199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P0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FC0FFB-B212-8DC2-1D13-F9A9BEE05B3A}"/>
              </a:ext>
            </a:extLst>
          </p:cNvPr>
          <p:cNvCxnSpPr>
            <a:cxnSpLocks/>
            <a:stCxn id="43" idx="2"/>
            <a:endCxn id="41" idx="0"/>
          </p:cNvCxnSpPr>
          <p:nvPr/>
        </p:nvCxnSpPr>
        <p:spPr>
          <a:xfrm>
            <a:off x="5352294" y="3009070"/>
            <a:ext cx="647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4369D3E3-4EAA-6F35-0BDB-B1D332C71175}"/>
              </a:ext>
            </a:extLst>
          </p:cNvPr>
          <p:cNvSpPr/>
          <p:nvPr/>
        </p:nvSpPr>
        <p:spPr>
          <a:xfrm>
            <a:off x="6426240" y="3349045"/>
            <a:ext cx="828232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ixd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307F218-359E-930F-196C-BBD78AB2A387}"/>
              </a:ext>
            </a:extLst>
          </p:cNvPr>
          <p:cNvCxnSpPr>
            <a:cxnSpLocks/>
            <a:stCxn id="45" idx="2"/>
          </p:cNvCxnSpPr>
          <p:nvPr/>
        </p:nvCxnSpPr>
        <p:spPr>
          <a:xfrm flipH="1">
            <a:off x="6839709" y="3579099"/>
            <a:ext cx="647" cy="175678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135">
            <a:extLst>
              <a:ext uri="{FF2B5EF4-FFF2-40B4-BE49-F238E27FC236}">
                <a16:creationId xmlns:a16="http://schemas.microsoft.com/office/drawing/2014/main" id="{21FDE603-5D5E-803E-910A-C0DB9F5DEE51}"/>
              </a:ext>
            </a:extLst>
          </p:cNvPr>
          <p:cNvSpPr/>
          <p:nvPr/>
        </p:nvSpPr>
        <p:spPr>
          <a:xfrm>
            <a:off x="6424945" y="2727504"/>
            <a:ext cx="829527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PHYSICAL: P7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CFF65CF-0EBC-9E6D-3DE7-22B85C465988}"/>
              </a:ext>
            </a:extLst>
          </p:cNvPr>
          <p:cNvCxnSpPr>
            <a:cxnSpLocks/>
            <a:stCxn id="47" idx="2"/>
            <a:endCxn id="45" idx="0"/>
          </p:cNvCxnSpPr>
          <p:nvPr/>
        </p:nvCxnSpPr>
        <p:spPr>
          <a:xfrm>
            <a:off x="6839709" y="3013375"/>
            <a:ext cx="647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F3D44822-074D-FC6B-476E-D8410244B26C}"/>
              </a:ext>
            </a:extLst>
          </p:cNvPr>
          <p:cNvSpPr/>
          <p:nvPr/>
        </p:nvSpPr>
        <p:spPr>
          <a:xfrm>
            <a:off x="8631616" y="3353171"/>
            <a:ext cx="870479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5EBE94C-AA4B-BBB8-3DE8-1CFA77FAF856}"/>
              </a:ext>
            </a:extLst>
          </p:cNvPr>
          <p:cNvCxnSpPr>
            <a:cxnSpLocks/>
            <a:stCxn id="49" idx="2"/>
          </p:cNvCxnSpPr>
          <p:nvPr/>
        </p:nvCxnSpPr>
        <p:spPr>
          <a:xfrm flipH="1">
            <a:off x="9066211" y="3583225"/>
            <a:ext cx="645" cy="18291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135">
            <a:extLst>
              <a:ext uri="{FF2B5EF4-FFF2-40B4-BE49-F238E27FC236}">
                <a16:creationId xmlns:a16="http://schemas.microsoft.com/office/drawing/2014/main" id="{55209079-7C1A-C954-86AF-783D74C382B5}"/>
              </a:ext>
            </a:extLst>
          </p:cNvPr>
          <p:cNvSpPr/>
          <p:nvPr/>
        </p:nvSpPr>
        <p:spPr>
          <a:xfrm>
            <a:off x="8630322" y="2731630"/>
            <a:ext cx="870479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CPF7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72CE7C0-3ADB-0A77-DAAA-0728A9ECC06E}"/>
              </a:ext>
            </a:extLst>
          </p:cNvPr>
          <p:cNvCxnSpPr>
            <a:cxnSpLocks/>
            <a:stCxn id="53" idx="2"/>
            <a:endCxn id="49" idx="0"/>
          </p:cNvCxnSpPr>
          <p:nvPr/>
        </p:nvCxnSpPr>
        <p:spPr>
          <a:xfrm>
            <a:off x="9065562" y="3017501"/>
            <a:ext cx="1294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B2281F49-94F9-AB47-C507-B8D64D51701C}"/>
              </a:ext>
            </a:extLst>
          </p:cNvPr>
          <p:cNvSpPr/>
          <p:nvPr/>
        </p:nvSpPr>
        <p:spPr>
          <a:xfrm>
            <a:off x="3629689" y="3353171"/>
            <a:ext cx="870479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29A7B5C-B78B-CE3D-15A6-2D7964317E96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4064284" y="3583225"/>
            <a:ext cx="645" cy="18291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135">
            <a:extLst>
              <a:ext uri="{FF2B5EF4-FFF2-40B4-BE49-F238E27FC236}">
                <a16:creationId xmlns:a16="http://schemas.microsoft.com/office/drawing/2014/main" id="{14E98C43-DC7C-E99D-1069-DE9AE4A8840D}"/>
              </a:ext>
            </a:extLst>
          </p:cNvPr>
          <p:cNvSpPr/>
          <p:nvPr/>
        </p:nvSpPr>
        <p:spPr>
          <a:xfrm>
            <a:off x="3628395" y="2731630"/>
            <a:ext cx="870479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VF0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473C0FC-C936-A790-C1F4-D12350B5ABD1}"/>
              </a:ext>
            </a:extLst>
          </p:cNvPr>
          <p:cNvCxnSpPr>
            <a:cxnSpLocks/>
            <a:stCxn id="57" idx="2"/>
            <a:endCxn id="55" idx="0"/>
          </p:cNvCxnSpPr>
          <p:nvPr/>
        </p:nvCxnSpPr>
        <p:spPr>
          <a:xfrm>
            <a:off x="4063635" y="3017501"/>
            <a:ext cx="1294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4206A5BF-5CE1-E4F4-825C-A3791A70B575}"/>
              </a:ext>
            </a:extLst>
          </p:cNvPr>
          <p:cNvSpPr/>
          <p:nvPr/>
        </p:nvSpPr>
        <p:spPr>
          <a:xfrm>
            <a:off x="2619686" y="3353171"/>
            <a:ext cx="870479" cy="2300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idpf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480E1C5-1F3F-874E-8128-572609A5711B}"/>
              </a:ext>
            </a:extLst>
          </p:cNvPr>
          <p:cNvCxnSpPr>
            <a:cxnSpLocks/>
            <a:stCxn id="60" idx="2"/>
          </p:cNvCxnSpPr>
          <p:nvPr/>
        </p:nvCxnSpPr>
        <p:spPr>
          <a:xfrm flipH="1">
            <a:off x="3054281" y="3583225"/>
            <a:ext cx="645" cy="18291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135">
            <a:extLst>
              <a:ext uri="{FF2B5EF4-FFF2-40B4-BE49-F238E27FC236}">
                <a16:creationId xmlns:a16="http://schemas.microsoft.com/office/drawing/2014/main" id="{677684DE-ABEF-113D-FC6A-849EFD1238F1}"/>
              </a:ext>
            </a:extLst>
          </p:cNvPr>
          <p:cNvSpPr/>
          <p:nvPr/>
        </p:nvSpPr>
        <p:spPr>
          <a:xfrm>
            <a:off x="2618392" y="2731630"/>
            <a:ext cx="870479" cy="285871"/>
          </a:xfrm>
          <a:prstGeom prst="roundRect">
            <a:avLst/>
          </a:prstGeom>
          <a:solidFill>
            <a:srgbClr val="92D050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CPF0 VF1 netdev</a:t>
            </a:r>
          </a:p>
          <a:p>
            <a:pPr algn="ctr" hangingPunct="0"/>
            <a:r>
              <a:rPr lang="en-US" sz="600">
                <a:latin typeface="Arial" pitchFamily="18"/>
                <a:ea typeface="SimSun" pitchFamily="2"/>
                <a:cs typeface="Mangal" pitchFamily="2"/>
              </a:rPr>
              <a:t>VIRTUAL</a:t>
            </a:r>
          </a:p>
          <a:p>
            <a:pPr algn="ctr" hangingPunct="0"/>
            <a:endParaRPr lang="en-US" sz="907" i="1">
              <a:latin typeface="Arial" pitchFamily="18"/>
              <a:ea typeface="SimSun" pitchFamily="2"/>
              <a:cs typeface="Mangal" pitchFamily="2"/>
            </a:endParaRPr>
          </a:p>
          <a:p>
            <a:pPr algn="ctr" hangingPunct="0"/>
            <a:endParaRPr lang="en-US" sz="907" b="1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119D97E-7C1E-6FA1-1FBF-AD1515BB0E05}"/>
              </a:ext>
            </a:extLst>
          </p:cNvPr>
          <p:cNvCxnSpPr>
            <a:cxnSpLocks/>
            <a:stCxn id="62" idx="2"/>
            <a:endCxn id="60" idx="0"/>
          </p:cNvCxnSpPr>
          <p:nvPr/>
        </p:nvCxnSpPr>
        <p:spPr>
          <a:xfrm>
            <a:off x="3053632" y="3017501"/>
            <a:ext cx="1294" cy="33567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451EB6E-D649-760B-4809-61824AC2AA35}"/>
              </a:ext>
            </a:extLst>
          </p:cNvPr>
          <p:cNvCxnSpPr>
            <a:cxnSpLocks/>
            <a:stCxn id="14" idx="2"/>
            <a:endCxn id="7" idx="0"/>
          </p:cNvCxnSpPr>
          <p:nvPr/>
        </p:nvCxnSpPr>
        <p:spPr>
          <a:xfrm flipH="1">
            <a:off x="6832826" y="4492527"/>
            <a:ext cx="2235502" cy="84904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F824E1E-FCA5-446B-64F1-ED4ECC2F4ECF}"/>
              </a:ext>
            </a:extLst>
          </p:cNvPr>
          <p:cNvCxnSpPr>
            <a:cxnSpLocks/>
            <a:stCxn id="6" idx="2"/>
            <a:endCxn id="67" idx="0"/>
          </p:cNvCxnSpPr>
          <p:nvPr/>
        </p:nvCxnSpPr>
        <p:spPr>
          <a:xfrm>
            <a:off x="3063269" y="4492527"/>
            <a:ext cx="2293102" cy="849050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272FD16-FD44-F606-43E2-E2E9D05B11FE}"/>
              </a:ext>
            </a:extLst>
          </p:cNvPr>
          <p:cNvSpPr txBox="1"/>
          <p:nvPr/>
        </p:nvSpPr>
        <p:spPr>
          <a:xfrm>
            <a:off x="3896890" y="977332"/>
            <a:ext cx="4268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CPF PCI function per Ethernet Port</a:t>
            </a:r>
          </a:p>
          <a:p>
            <a:r>
              <a:rPr lang="en-US"/>
              <a:t>FXP: Flexible Packet Processor per Port</a:t>
            </a:r>
          </a:p>
          <a:p>
            <a:r>
              <a:rPr lang="en-US"/>
              <a:t>VFs associated with the CPFs Port</a:t>
            </a:r>
          </a:p>
          <a:p>
            <a:r>
              <a:rPr lang="en-US"/>
              <a:t>ixd:  CPF driver           idpf: VF driver</a:t>
            </a:r>
          </a:p>
        </p:txBody>
      </p:sp>
    </p:spTree>
    <p:extLst>
      <p:ext uri="{BB962C8B-B14F-4D97-AF65-F5344CB8AC3E}">
        <p14:creationId xmlns:p14="http://schemas.microsoft.com/office/powerpoint/2010/main" val="4131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E1F6F-AC88-E01B-1EBC-ACB54CD7D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2D629-6D67-3A8E-E2A0-02951D4EA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D8681-BFEC-3875-C294-FCAAB44A7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2BB4289-B709-D5E4-40C8-83D6385B6E31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E59710-E7FD-EE89-43A5-45E262F9C242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4D3703B-0514-C987-69F4-A47F27167A53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382EAE1-C726-A6B9-50D1-D611DE8F8770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F80B5666-18F8-9056-518E-4986229F2568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C41FDDA-D048-7DB2-2A57-0C76CDBFFBC0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BDDC427C-1FB3-A0C1-50BB-57670249B052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04C6EA0-738C-CC05-106C-E22656CFFCD3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097D1F2-0FA3-A8CC-43D7-3557DAF62ED6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4CC37B26-26FD-79C8-B44B-DBC08570F536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79641A8-3877-C10D-959A-45BC8CD507DE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8C948D6-A6A9-DC69-50B0-4DA81C90422E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53CB3A5-6843-5752-76C4-55CA96458C1A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95CA1C72-F5D4-D769-70C7-86C2C7C5E1EF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B12029AE-CED3-5F44-F321-B966522B6A08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2396512-72B4-7023-A9BD-2FE1A3F4364F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7E0194A7-75AF-FEA3-6AD2-30A6EEDD206B}"/>
              </a:ext>
            </a:extLst>
          </p:cNvPr>
          <p:cNvSpPr/>
          <p:nvPr/>
        </p:nvSpPr>
        <p:spPr>
          <a:xfrm>
            <a:off x="5393551" y="426958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1F6798C4-D02A-1E4D-0BE3-7B10C613C13E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CE624B2E-6CA7-4F4F-3045-1B96900DDAFD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 flipH="1">
            <a:off x="5808315" y="3983489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56FF613-28C2-B4D1-1A95-5B30956CB278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>
            <a:off x="5808315" y="4495049"/>
            <a:ext cx="1" cy="56830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D8EFD0-8CA4-0C91-21BB-363B25276E43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4E4214-B473-1980-2BBD-424739083672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C63E474A-369C-6A92-0639-AB0E185B71FF}"/>
              </a:ext>
            </a:extLst>
          </p:cNvPr>
          <p:cNvSpPr/>
          <p:nvPr/>
        </p:nvSpPr>
        <p:spPr>
          <a:xfrm>
            <a:off x="3322502" y="426958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3FC48D6F-D077-17A1-5C4E-5C6AB6F9122A}"/>
              </a:ext>
            </a:extLst>
          </p:cNvPr>
          <p:cNvSpPr/>
          <p:nvPr/>
        </p:nvSpPr>
        <p:spPr>
          <a:xfrm>
            <a:off x="332250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9D8CCF9-5412-4C84-C417-AB844DC459E7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3737266" y="3983489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7AC6F18-446B-A0FB-CEE9-F3D83FD1D8EB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3737266" y="4495049"/>
            <a:ext cx="2071050" cy="56830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8BF5722-6058-9A8B-FF9D-26C5366BF9B6}"/>
              </a:ext>
            </a:extLst>
          </p:cNvPr>
          <p:cNvSpPr txBox="1"/>
          <p:nvPr/>
        </p:nvSpPr>
        <p:spPr>
          <a:xfrm>
            <a:off x="2986564" y="938379"/>
            <a:ext cx="6147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IDPF PCI function – Always on Connectivity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3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B8091-5F43-5B8E-60CE-63698F695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4AA7B-340D-B5E6-328F-F57328DE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109223"/>
            <a:ext cx="10972800" cy="539855"/>
          </a:xfrm>
        </p:spPr>
        <p:txBody>
          <a:bodyPr>
            <a:normAutofit fontScale="90000"/>
          </a:bodyPr>
          <a:lstStyle/>
          <a:p>
            <a:r>
              <a:rPr lang="en-US" sz="3200"/>
              <a:t>FNIC &amp; SOC_NIC with VFs : PF per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148E7-7F5F-EB5B-8791-4E2FDDBFA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3136" y="6432516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67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1E98C3-7F98-4421-9E2C-805D3A09DE4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4CEFD575-1567-46DA-18BE-3E844F9D5226}"/>
              </a:ext>
            </a:extLst>
          </p:cNvPr>
          <p:cNvSpPr/>
          <p:nvPr/>
        </p:nvSpPr>
        <p:spPr>
          <a:xfrm rot="5400000">
            <a:off x="1696956" y="1713813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F03EE5-7BF4-6CAB-7267-0DA9D1648277}"/>
              </a:ext>
            </a:extLst>
          </p:cNvPr>
          <p:cNvSpPr/>
          <p:nvPr/>
        </p:nvSpPr>
        <p:spPr>
          <a:xfrm>
            <a:off x="560757" y="4266896"/>
            <a:ext cx="10970580" cy="1706643"/>
          </a:xfrm>
          <a:prstGeom prst="rect">
            <a:avLst/>
          </a:prstGeom>
          <a:solidFill>
            <a:srgbClr val="E9E9E9"/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37FC80E-579A-D89B-1170-EFCF905C689E}"/>
              </a:ext>
            </a:extLst>
          </p:cNvPr>
          <p:cNvCxnSpPr/>
          <p:nvPr/>
        </p:nvCxnSpPr>
        <p:spPr>
          <a:xfrm>
            <a:off x="3145726" y="15099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E8FDCED-9B67-D3F8-EA59-183C9FFEF6AB}"/>
              </a:ext>
            </a:extLst>
          </p:cNvPr>
          <p:cNvSpPr txBox="1"/>
          <p:nvPr/>
        </p:nvSpPr>
        <p:spPr>
          <a:xfrm>
            <a:off x="703818" y="5653907"/>
            <a:ext cx="794083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NIC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id="{C99BD262-5B4A-C2D5-734D-5DB60AFFBD96}"/>
              </a:ext>
            </a:extLst>
          </p:cNvPr>
          <p:cNvSpPr/>
          <p:nvPr/>
        </p:nvSpPr>
        <p:spPr>
          <a:xfrm rot="5400000">
            <a:off x="4832456" y="1711109"/>
            <a:ext cx="726653" cy="112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6" h="3445">
                <a:moveTo>
                  <a:pt x="0" y="3442"/>
                </a:moveTo>
                <a:cubicBezTo>
                  <a:pt x="260" y="3454"/>
                  <a:pt x="525" y="3433"/>
                  <a:pt x="773" y="3348"/>
                </a:cubicBezTo>
                <a:cubicBezTo>
                  <a:pt x="1074" y="3245"/>
                  <a:pt x="1278" y="2976"/>
                  <a:pt x="1452" y="2716"/>
                </a:cubicBezTo>
                <a:cubicBezTo>
                  <a:pt x="1644" y="2429"/>
                  <a:pt x="1776" y="2112"/>
                  <a:pt x="1920" y="1803"/>
                </a:cubicBezTo>
                <a:cubicBezTo>
                  <a:pt x="2058" y="1506"/>
                  <a:pt x="2031" y="1155"/>
                  <a:pt x="2178" y="866"/>
                </a:cubicBezTo>
                <a:cubicBezTo>
                  <a:pt x="2375" y="479"/>
                  <a:pt x="1910" y="360"/>
                  <a:pt x="1733" y="187"/>
                </a:cubicBezTo>
                <a:lnTo>
                  <a:pt x="1499" y="23"/>
                </a:lnTo>
                <a:lnTo>
                  <a:pt x="1499" y="0"/>
                </a:lnTo>
              </a:path>
            </a:pathLst>
          </a:cu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endParaRPr lang="en-US" sz="1633">
              <a:latin typeface="Arial" pitchFamily="18"/>
              <a:ea typeface="SimSun" pitchFamily="2"/>
              <a:cs typeface="Mangal" pitchFamily="2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EBCFB78-986F-F0C5-1FDF-75FA1C21309A}"/>
              </a:ext>
            </a:extLst>
          </p:cNvPr>
          <p:cNvCxnSpPr/>
          <p:nvPr/>
        </p:nvCxnSpPr>
        <p:spPr>
          <a:xfrm>
            <a:off x="6281226" y="150729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9955BEBC-0D6E-52E2-BB1A-47C3D464394F}"/>
              </a:ext>
            </a:extLst>
          </p:cNvPr>
          <p:cNvSpPr txBox="1"/>
          <p:nvPr/>
        </p:nvSpPr>
        <p:spPr>
          <a:xfrm>
            <a:off x="573795" y="712839"/>
            <a:ext cx="1754739" cy="2154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1400" b="1">
                <a:solidFill>
                  <a:srgbClr val="003C71"/>
                </a:solidFill>
                <a:latin typeface="Cambria" panose="02040503050406030204" pitchFamily="18" charset="0"/>
              </a:rPr>
              <a:t>HOST</a:t>
            </a:r>
            <a:endParaRPr lang="en-US" sz="14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3B6F5D00-91EE-0F12-2031-215449EB8B62}"/>
              </a:ext>
            </a:extLst>
          </p:cNvPr>
          <p:cNvSpPr/>
          <p:nvPr/>
        </p:nvSpPr>
        <p:spPr>
          <a:xfrm>
            <a:off x="573795" y="728273"/>
            <a:ext cx="10972800" cy="3255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hangingPunct="0"/>
            <a:r>
              <a:rPr lang="en-US" sz="1361">
                <a:latin typeface="Arial" pitchFamily="18"/>
                <a:ea typeface="SimSun" pitchFamily="2"/>
                <a:cs typeface="Mangal" pitchFamily="2"/>
              </a:rPr>
              <a:t>                                                                   </a:t>
            </a:r>
            <a:endParaRPr lang="en-US" sz="1089" i="1"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C1CC640-178E-C764-381B-654DE5AA2D91}"/>
              </a:ext>
            </a:extLst>
          </p:cNvPr>
          <p:cNvSpPr/>
          <p:nvPr/>
        </p:nvSpPr>
        <p:spPr>
          <a:xfrm>
            <a:off x="4667681" y="5763786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UPLINK0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620A84C6-4815-E17E-EBC1-F528522C4193}"/>
              </a:ext>
            </a:extLst>
          </p:cNvPr>
          <p:cNvSpPr/>
          <p:nvPr/>
        </p:nvSpPr>
        <p:spPr>
          <a:xfrm>
            <a:off x="4831350" y="6189168"/>
            <a:ext cx="1953929" cy="18749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82655A0-C2AE-0100-4BB3-A0F48F9AFE6E}"/>
              </a:ext>
            </a:extLst>
          </p:cNvPr>
          <p:cNvCxnSpPr>
            <a:cxnSpLocks/>
            <a:stCxn id="30" idx="2"/>
            <a:endCxn id="50" idx="3"/>
          </p:cNvCxnSpPr>
          <p:nvPr/>
        </p:nvCxnSpPr>
        <p:spPr>
          <a:xfrm>
            <a:off x="5082445" y="5970207"/>
            <a:ext cx="725870" cy="229681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A663AAF7-9FAE-BC67-7702-45F5D66212BF}"/>
              </a:ext>
            </a:extLst>
          </p:cNvPr>
          <p:cNvSpPr/>
          <p:nvPr/>
        </p:nvSpPr>
        <p:spPr>
          <a:xfrm>
            <a:off x="5393552" y="5063352"/>
            <a:ext cx="829527" cy="289301"/>
          </a:xfrm>
          <a:prstGeom prst="roundRect">
            <a:avLst/>
          </a:prstGeom>
          <a:solidFill>
            <a:srgbClr val="00B0F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FXP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0B0D7A-DEF3-E6F6-6C2D-196DF158A4C1}"/>
              </a:ext>
            </a:extLst>
          </p:cNvPr>
          <p:cNvCxnSpPr>
            <a:cxnSpLocks/>
            <a:stCxn id="67" idx="2"/>
            <a:endCxn id="30" idx="0"/>
          </p:cNvCxnSpPr>
          <p:nvPr/>
        </p:nvCxnSpPr>
        <p:spPr>
          <a:xfrm flipH="1">
            <a:off x="5082445" y="5352653"/>
            <a:ext cx="725871" cy="41113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90BBAAE2-3329-B309-8723-4098E79D2AD2}"/>
              </a:ext>
            </a:extLst>
          </p:cNvPr>
          <p:cNvSpPr/>
          <p:nvPr/>
        </p:nvSpPr>
        <p:spPr>
          <a:xfrm>
            <a:off x="6015627" y="5771722"/>
            <a:ext cx="829527" cy="20642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900" b="1">
                <a:latin typeface="Arial" pitchFamily="18"/>
                <a:ea typeface="SimSun" pitchFamily="2"/>
                <a:cs typeface="Mangal" pitchFamily="2"/>
              </a:rPr>
              <a:t>UPLINK7</a:t>
            </a: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44A5B62-5761-3F6F-434A-BD4D2F13A0D4}"/>
              </a:ext>
            </a:extLst>
          </p:cNvPr>
          <p:cNvCxnSpPr>
            <a:cxnSpLocks/>
            <a:stCxn id="106" idx="2"/>
            <a:endCxn id="50" idx="3"/>
          </p:cNvCxnSpPr>
          <p:nvPr/>
        </p:nvCxnSpPr>
        <p:spPr>
          <a:xfrm flipH="1">
            <a:off x="5808315" y="5978143"/>
            <a:ext cx="622076" cy="221745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1E9E283-C996-1074-C0A3-9A6EFAD72830}"/>
              </a:ext>
            </a:extLst>
          </p:cNvPr>
          <p:cNvCxnSpPr>
            <a:cxnSpLocks/>
            <a:stCxn id="67" idx="2"/>
            <a:endCxn id="106" idx="0"/>
          </p:cNvCxnSpPr>
          <p:nvPr/>
        </p:nvCxnSpPr>
        <p:spPr>
          <a:xfrm>
            <a:off x="5808316" y="5352653"/>
            <a:ext cx="622075" cy="419069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98">
            <a:extLst>
              <a:ext uri="{FF2B5EF4-FFF2-40B4-BE49-F238E27FC236}">
                <a16:creationId xmlns:a16="http://schemas.microsoft.com/office/drawing/2014/main" id="{AD2A8E5A-45D8-51CA-4344-C811A085B049}"/>
              </a:ext>
            </a:extLst>
          </p:cNvPr>
          <p:cNvSpPr/>
          <p:nvPr/>
        </p:nvSpPr>
        <p:spPr>
          <a:xfrm>
            <a:off x="5393551" y="426958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sp>
        <p:nvSpPr>
          <p:cNvPr id="293" name="Rounded Rectangle 98">
            <a:extLst>
              <a:ext uri="{FF2B5EF4-FFF2-40B4-BE49-F238E27FC236}">
                <a16:creationId xmlns:a16="http://schemas.microsoft.com/office/drawing/2014/main" id="{1CEC797B-B332-5C3D-91C6-93EE6F5F4CBE}"/>
              </a:ext>
            </a:extLst>
          </p:cNvPr>
          <p:cNvSpPr/>
          <p:nvPr/>
        </p:nvSpPr>
        <p:spPr>
          <a:xfrm>
            <a:off x="539355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PCIe IF</a:t>
            </a: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72C0BAB3-A146-01ED-9460-D319A2225928}"/>
              </a:ext>
            </a:extLst>
          </p:cNvPr>
          <p:cNvCxnSpPr>
            <a:cxnSpLocks/>
            <a:stCxn id="293" idx="2"/>
            <a:endCxn id="260" idx="0"/>
          </p:cNvCxnSpPr>
          <p:nvPr/>
        </p:nvCxnSpPr>
        <p:spPr>
          <a:xfrm flipH="1">
            <a:off x="5808315" y="3983489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8CDED78-07FE-EC11-5D12-9CEAA1104E38}"/>
              </a:ext>
            </a:extLst>
          </p:cNvPr>
          <p:cNvCxnSpPr>
            <a:cxnSpLocks/>
            <a:stCxn id="260" idx="2"/>
            <a:endCxn id="67" idx="0"/>
          </p:cNvCxnSpPr>
          <p:nvPr/>
        </p:nvCxnSpPr>
        <p:spPr>
          <a:xfrm>
            <a:off x="5808315" y="4495049"/>
            <a:ext cx="1" cy="56830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1B56EFF-7289-9F5E-7438-31A14C79D15F}"/>
              </a:ext>
            </a:extLst>
          </p:cNvPr>
          <p:cNvCxnSpPr>
            <a:cxnSpLocks/>
          </p:cNvCxnSpPr>
          <p:nvPr/>
        </p:nvCxnSpPr>
        <p:spPr>
          <a:xfrm>
            <a:off x="5609552" y="5860327"/>
            <a:ext cx="208836" cy="0"/>
          </a:xfrm>
          <a:prstGeom prst="line">
            <a:avLst/>
          </a:prstGeom>
          <a:ln w="1905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8A5F9CB-7F35-852A-D703-672EEC56407B}"/>
              </a:ext>
            </a:extLst>
          </p:cNvPr>
          <p:cNvSpPr txBox="1"/>
          <p:nvPr/>
        </p:nvSpPr>
        <p:spPr>
          <a:xfrm>
            <a:off x="703818" y="3654030"/>
            <a:ext cx="794083" cy="61555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US" sz="2000" b="1">
                <a:solidFill>
                  <a:srgbClr val="003C71"/>
                </a:solidFill>
                <a:latin typeface="Cambria" panose="02040503050406030204" pitchFamily="18" charset="0"/>
              </a:rPr>
              <a:t>HOST	</a:t>
            </a:r>
            <a:endParaRPr lang="en-US" sz="2000" b="1" err="1">
              <a:solidFill>
                <a:srgbClr val="003C7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ed Rectangle 98">
            <a:extLst>
              <a:ext uri="{FF2B5EF4-FFF2-40B4-BE49-F238E27FC236}">
                <a16:creationId xmlns:a16="http://schemas.microsoft.com/office/drawing/2014/main" id="{1BB61F97-0216-7419-5F92-06BD49FA180C}"/>
              </a:ext>
            </a:extLst>
          </p:cNvPr>
          <p:cNvSpPr/>
          <p:nvPr/>
        </p:nvSpPr>
        <p:spPr>
          <a:xfrm>
            <a:off x="3322502" y="426958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sp>
        <p:nvSpPr>
          <p:cNvPr id="13" name="Rounded Rectangle 98">
            <a:extLst>
              <a:ext uri="{FF2B5EF4-FFF2-40B4-BE49-F238E27FC236}">
                <a16:creationId xmlns:a16="http://schemas.microsoft.com/office/drawing/2014/main" id="{F59DF2AD-5D0F-D5FB-6589-E761FD943BB7}"/>
              </a:ext>
            </a:extLst>
          </p:cNvPr>
          <p:cNvSpPr/>
          <p:nvPr/>
        </p:nvSpPr>
        <p:spPr>
          <a:xfrm>
            <a:off x="3322502" y="3758023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IDPF PCIe IF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9DE9FF1-F0C8-D8FA-F595-254023B490AC}"/>
              </a:ext>
            </a:extLst>
          </p:cNvPr>
          <p:cNvCxnSpPr>
            <a:cxnSpLocks/>
            <a:stCxn id="13" idx="2"/>
            <a:endCxn id="12" idx="0"/>
          </p:cNvCxnSpPr>
          <p:nvPr/>
        </p:nvCxnSpPr>
        <p:spPr>
          <a:xfrm>
            <a:off x="3737266" y="3983489"/>
            <a:ext cx="0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30970A1-721A-CA4F-2F0F-CE18DD3A5D43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>
            <a:off x="3737266" y="4495049"/>
            <a:ext cx="2071050" cy="568303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98">
            <a:extLst>
              <a:ext uri="{FF2B5EF4-FFF2-40B4-BE49-F238E27FC236}">
                <a16:creationId xmlns:a16="http://schemas.microsoft.com/office/drawing/2014/main" id="{55B82B36-DE91-EB25-7C52-B9FF732A22E1}"/>
              </a:ext>
            </a:extLst>
          </p:cNvPr>
          <p:cNvSpPr/>
          <p:nvPr/>
        </p:nvSpPr>
        <p:spPr>
          <a:xfrm>
            <a:off x="7121213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sp>
        <p:nvSpPr>
          <p:cNvPr id="5" name="Rounded Rectangle 98">
            <a:extLst>
              <a:ext uri="{FF2B5EF4-FFF2-40B4-BE49-F238E27FC236}">
                <a16:creationId xmlns:a16="http://schemas.microsoft.com/office/drawing/2014/main" id="{AF71EBA0-3552-9BB3-452B-89FFB9680354}"/>
              </a:ext>
            </a:extLst>
          </p:cNvPr>
          <p:cNvSpPr/>
          <p:nvPr/>
        </p:nvSpPr>
        <p:spPr>
          <a:xfrm>
            <a:off x="7121214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VF0 PCIe IF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BF82852-C1F0-206E-E1E0-F380A2B5022E}"/>
              </a:ext>
            </a:extLst>
          </p:cNvPr>
          <p:cNvCxnSpPr>
            <a:cxnSpLocks/>
            <a:stCxn id="5" idx="2"/>
            <a:endCxn id="3" idx="0"/>
          </p:cNvCxnSpPr>
          <p:nvPr/>
        </p:nvCxnSpPr>
        <p:spPr>
          <a:xfrm flipH="1">
            <a:off x="7535977" y="3982146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98">
            <a:extLst>
              <a:ext uri="{FF2B5EF4-FFF2-40B4-BE49-F238E27FC236}">
                <a16:creationId xmlns:a16="http://schemas.microsoft.com/office/drawing/2014/main" id="{2E32D479-3795-7991-B8BC-4927D26ABEED}"/>
              </a:ext>
            </a:extLst>
          </p:cNvPr>
          <p:cNvSpPr/>
          <p:nvPr/>
        </p:nvSpPr>
        <p:spPr>
          <a:xfrm>
            <a:off x="8155297" y="426824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sp>
        <p:nvSpPr>
          <p:cNvPr id="10" name="Rounded Rectangle 98">
            <a:extLst>
              <a:ext uri="{FF2B5EF4-FFF2-40B4-BE49-F238E27FC236}">
                <a16:creationId xmlns:a16="http://schemas.microsoft.com/office/drawing/2014/main" id="{3F693240-ED81-DD99-3C20-BF642C8F4BE5}"/>
              </a:ext>
            </a:extLst>
          </p:cNvPr>
          <p:cNvSpPr/>
          <p:nvPr/>
        </p:nvSpPr>
        <p:spPr>
          <a:xfrm>
            <a:off x="8155298" y="3756680"/>
            <a:ext cx="829527" cy="225466"/>
          </a:xfrm>
          <a:prstGeom prst="roundRect">
            <a:avLst/>
          </a:prstGeom>
          <a:solidFill>
            <a:schemeClr val="bg1"/>
          </a:solidFill>
          <a:ln w="0">
            <a:solidFill>
              <a:srgbClr val="000000"/>
            </a:solidFill>
            <a:prstDash val="solid"/>
          </a:ln>
        </p:spPr>
        <p:txBody>
          <a:bodyPr vert="horz" lIns="81646" tIns="40823" rIns="81646" bIns="40823" anchor="ctr" anchorCtr="1" compatLnSpc="0"/>
          <a:lstStyle/>
          <a:p>
            <a:pPr algn="ctr" hangingPunct="0"/>
            <a:r>
              <a:rPr lang="en-US" sz="600" b="1">
                <a:latin typeface="Arial" pitchFamily="18"/>
                <a:ea typeface="SimSun" pitchFamily="2"/>
                <a:cs typeface="Mangal" pitchFamily="2"/>
              </a:rPr>
              <a:t>CPF VF1 PCIe IF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BA5440-B7D9-29B1-922A-9643AE49B532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 flipH="1">
            <a:off x="8570061" y="3982146"/>
            <a:ext cx="1" cy="286094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D3AD856-9AA1-A883-2952-C0933901E8C8}"/>
              </a:ext>
            </a:extLst>
          </p:cNvPr>
          <p:cNvCxnSpPr>
            <a:cxnSpLocks/>
            <a:endCxn id="67" idx="0"/>
          </p:cNvCxnSpPr>
          <p:nvPr/>
        </p:nvCxnSpPr>
        <p:spPr>
          <a:xfrm flipH="1">
            <a:off x="5808316" y="4493706"/>
            <a:ext cx="1727661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60CE282-62D3-22DC-FD4C-80E0837EC8B1}"/>
              </a:ext>
            </a:extLst>
          </p:cNvPr>
          <p:cNvCxnSpPr>
            <a:cxnSpLocks/>
            <a:stCxn id="9" idx="2"/>
            <a:endCxn id="67" idx="0"/>
          </p:cNvCxnSpPr>
          <p:nvPr/>
        </p:nvCxnSpPr>
        <p:spPr>
          <a:xfrm flipH="1">
            <a:off x="5808316" y="4493706"/>
            <a:ext cx="2761745" cy="569646"/>
          </a:xfrm>
          <a:prstGeom prst="straightConnector1">
            <a:avLst/>
          </a:prstGeom>
          <a:ln w="12700">
            <a:solidFill>
              <a:schemeClr val="tx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DB68867-2C92-4D93-14BD-23C508275E9D}"/>
              </a:ext>
            </a:extLst>
          </p:cNvPr>
          <p:cNvSpPr txBox="1"/>
          <p:nvPr/>
        </p:nvSpPr>
        <p:spPr>
          <a:xfrm>
            <a:off x="2986564" y="938379"/>
            <a:ext cx="61472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Single CPF PCI function</a:t>
            </a:r>
          </a:p>
          <a:p>
            <a:r>
              <a:rPr lang="en-US"/>
              <a:t>Single FXP: Flexible Packet Processor across all the ports</a:t>
            </a:r>
          </a:p>
          <a:p>
            <a:r>
              <a:rPr lang="en-US"/>
              <a:t>IDPF PCI function – Always on Connectivity</a:t>
            </a:r>
          </a:p>
          <a:p>
            <a:r>
              <a:rPr lang="en-US"/>
              <a:t>CPF VFs not associated with any Port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ustom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DB7358-0BCB-4DEB-B717-C1D7CC555F0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46c98d88-e344-4ed4-8496-4ed7712e255d}" enabled="0" method="" siteId="{46c98d88-e344-4ed4-8496-4ed7712e25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{6F2DCA93-66C6-406B-9AD0-FC2D12299013}TF3977e381-cba5-49b1-ba43-b5d865517af907ebbda9_win32-372d4d6ae720</Template>
  <TotalTime>18027</TotalTime>
  <Words>2358</Words>
  <Application>Microsoft Office PowerPoint</Application>
  <PresentationFormat>Widescreen</PresentationFormat>
  <Paragraphs>766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Cambria</vt:lpstr>
      <vt:lpstr>Tisa Offc Serif Pro</vt:lpstr>
      <vt:lpstr>Univers Light</vt:lpstr>
      <vt:lpstr>Custom</vt:lpstr>
      <vt:lpstr>Next Generation Intel Ethernet Drivers  ixd &amp; idpf</vt:lpstr>
      <vt:lpstr>Agenda</vt:lpstr>
      <vt:lpstr>Common Networking Subsystem IP</vt:lpstr>
      <vt:lpstr>Device Operating Modes</vt:lpstr>
      <vt:lpstr>FNIC &amp; SOC_NIC: PF per Port</vt:lpstr>
      <vt:lpstr>FNIC &amp; SOC_NIC with VFs : PF per Port</vt:lpstr>
      <vt:lpstr>FNIC &amp; SOC_NIC with VFs : PF per Port : Drivers</vt:lpstr>
      <vt:lpstr>FNIC &amp; SOC_NIC: PF per Device</vt:lpstr>
      <vt:lpstr>FNIC &amp; SOC_NIC with VFs : PF per Device</vt:lpstr>
      <vt:lpstr>FNIC &amp; SOC_NIC with VFs : PF per Device : Drivers</vt:lpstr>
      <vt:lpstr>SOC_SWITCH : PF per device</vt:lpstr>
      <vt:lpstr>SOC_SWITCH with VFs : PF per Device</vt:lpstr>
      <vt:lpstr>SOC_SWITCH with VFs : PF per Device : Drivers</vt:lpstr>
      <vt:lpstr>IPU : PF per Device</vt:lpstr>
      <vt:lpstr>IPU with VFs : PF per Device</vt:lpstr>
      <vt:lpstr>IPU with VFs : PF per Device : Drivers</vt:lpstr>
      <vt:lpstr>idpf/ixd design requirements</vt:lpstr>
      <vt:lpstr>Code sharing between IDPF and IXD</vt:lpstr>
      <vt:lpstr>idpf pci driver</vt:lpstr>
      <vt:lpstr>idpf pci driver + libie</vt:lpstr>
      <vt:lpstr>idpf pci driver + libie + introduce ixd</vt:lpstr>
      <vt:lpstr>idpf split pci/aux driver</vt:lpstr>
      <vt:lpstr>idpf split pci/aux driver + ixd</vt:lpstr>
      <vt:lpstr>idpf split pci/aux driver + ixd advanced features</vt:lpstr>
      <vt:lpstr>Advanced Features : Require networking API extensions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Samudrala, Sridhar</dc:creator>
  <cp:lastModifiedBy>Samudrala, Sridhar</cp:lastModifiedBy>
  <cp:revision>1</cp:revision>
  <dcterms:created xsi:type="dcterms:W3CDTF">2026-06-30T04:17:02Z</dcterms:created>
  <dcterms:modified xsi:type="dcterms:W3CDTF">2026-07-14T04:25:58Z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